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6"/>
  </p:notesMasterIdLst>
  <p:handoutMasterIdLst>
    <p:handoutMasterId r:id="rId17"/>
  </p:handoutMasterIdLst>
  <p:sldIdLst>
    <p:sldId id="350" r:id="rId5"/>
    <p:sldId id="377" r:id="rId6"/>
    <p:sldId id="389" r:id="rId7"/>
    <p:sldId id="390" r:id="rId8"/>
    <p:sldId id="370" r:id="rId9"/>
    <p:sldId id="378" r:id="rId10"/>
    <p:sldId id="373" r:id="rId11"/>
    <p:sldId id="379" r:id="rId12"/>
    <p:sldId id="376" r:id="rId13"/>
    <p:sldId id="380" r:id="rId14"/>
    <p:sldId id="388" r:id="rId1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D18"/>
    <a:srgbClr val="007BC1"/>
    <a:srgbClr val="FEFEFE"/>
    <a:srgbClr val="E6E6E6"/>
    <a:srgbClr val="F5F5F5"/>
    <a:srgbClr val="71A8DB"/>
    <a:srgbClr val="90A0AE"/>
    <a:srgbClr val="044A80"/>
    <a:srgbClr val="1D77A5"/>
    <a:srgbClr val="B8C2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EFA532-75DB-E3DE-E7CC-D1ECBE0082AA}" v="24" dt="2025-08-06T18:11:28.614"/>
    <p1510:client id="{7F587980-1B15-2FC0-295E-CE6F7A4261C0}" v="2890" dt="2025-08-07T00:18:33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E6D13E5-4CEC-3A4A-8E5D-AFCEE7512E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4728A1A-D670-41C0-87CE-811AE81BF8A1}" type="datetime1">
              <a:rPr lang="pt-BR" noProof="0" smtClean="0"/>
              <a:t>08/08/2025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9C7E07-3C67-C64C-8DA0-0404F6303970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9475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0B02C-7AD3-8303-FDF3-4F5677701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828200D-EC9F-9DD0-5159-DDED6DA07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A14FD17-B995-F127-BF1A-3030F8AD4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18F3A5-56EE-4416-4EC9-0DC086386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586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BA602-2FA4-2672-9FC7-5C8DDB7B3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4F62F21-36F6-26BA-711A-8C70DA353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735E77F-E19B-7F81-2FE8-CDE7519F0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D7C4CBC-F62C-C35F-12E3-A23AB03B3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549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29147-5CEB-50D2-C01C-EC5AEC61F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8EA3327-E783-D18D-2B34-5A6512307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00B573D-22DD-2150-F658-5A8311051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17A4F79-9DF1-B9B2-B39F-61C52C7601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483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0573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C6D66-63D3-E2CE-A6D9-25C97492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B7CE2D7-4271-3EDC-AE42-BD9EFCDF9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886B7AE-0446-749E-7B98-BBD6FAA4A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0F45CA-FB73-6F8B-E1C1-2C4A003EA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13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674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F69D1-1874-6ABE-369A-3459788D4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E510142-C40C-0BD6-134F-ADD2899B4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7996B5E-64E7-C026-C6A8-8B440A51F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1084B0-AD56-B507-9D10-3941EE365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018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5C555-39F3-11BB-F5F1-B60D75C44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41A9566-0C72-B144-5DE2-F31C519B6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EE16FC5-F645-9563-6F9D-7C360B930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899E73-9567-2CB7-E1C3-2A12D2ED4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525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966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739257"/>
            <a:ext cx="5491571" cy="1514019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rgbClr val="1D77A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Forma 24">
            <a:extLst>
              <a:ext uri="{FF2B5EF4-FFF2-40B4-BE49-F238E27FC236}">
                <a16:creationId xmlns:a16="http://schemas.microsoft.com/office/drawing/2014/main" id="{CFD467E2-FF13-7E4F-BEF9-EA1A17665B2D}"/>
              </a:ext>
            </a:extLst>
          </p:cNvPr>
          <p:cNvSpPr>
            <a:spLocks/>
          </p:cNvSpPr>
          <p:nvPr/>
        </p:nvSpPr>
        <p:spPr bwMode="auto">
          <a:xfrm>
            <a:off x="6191253" y="591999"/>
            <a:ext cx="3884751" cy="3235602"/>
          </a:xfrm>
          <a:custGeom>
            <a:avLst/>
            <a:gdLst>
              <a:gd name="T0" fmla="+- 0 8372 6586"/>
              <a:gd name="T1" fmla="*/ T0 w 3578"/>
              <a:gd name="T2" fmla="*/ 591 h 2980"/>
              <a:gd name="T3" fmla="+- 0 7780 6586"/>
              <a:gd name="T4" fmla="*/ T3 w 3578"/>
              <a:gd name="T5" fmla="*/ 0 h 2980"/>
              <a:gd name="T6" fmla="+- 0 6586 6586"/>
              <a:gd name="T7" fmla="*/ T6 w 3578"/>
              <a:gd name="T8" fmla="*/ 0 h 2980"/>
              <a:gd name="T9" fmla="+- 0 7774 6586"/>
              <a:gd name="T10" fmla="*/ T9 w 3578"/>
              <a:gd name="T11" fmla="*/ 1188 h 2980"/>
              <a:gd name="T12" fmla="+- 0 8372 6586"/>
              <a:gd name="T13" fmla="*/ T12 w 3578"/>
              <a:gd name="T14" fmla="*/ 591 h 2980"/>
              <a:gd name="T15" fmla="+- 0 10163 6586"/>
              <a:gd name="T16" fmla="*/ T15 w 3578"/>
              <a:gd name="T17" fmla="*/ 2383 h 2980"/>
              <a:gd name="T18" fmla="+- 0 9566 6586"/>
              <a:gd name="T19" fmla="*/ T18 w 3578"/>
              <a:gd name="T20" fmla="*/ 1786 h 2980"/>
              <a:gd name="T21" fmla="+- 0 8969 6586"/>
              <a:gd name="T22" fmla="*/ T21 w 3578"/>
              <a:gd name="T23" fmla="*/ 2383 h 2980"/>
              <a:gd name="T24" fmla="+- 0 9566 6586"/>
              <a:gd name="T25" fmla="*/ T24 w 3578"/>
              <a:gd name="T26" fmla="*/ 2980 h 2980"/>
              <a:gd name="T27" fmla="+- 0 10163 6586"/>
              <a:gd name="T28" fmla="*/ T27 w 3578"/>
              <a:gd name="T29" fmla="*/ 2383 h 298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  <a:cxn ang="0">
                <a:pos x="T13" y="T14"/>
              </a:cxn>
              <a:cxn ang="0">
                <a:pos x="T16" y="T17"/>
              </a:cxn>
              <a:cxn ang="0">
                <a:pos x="T19" y="T20"/>
              </a:cxn>
              <a:cxn ang="0">
                <a:pos x="T22" y="T23"/>
              </a:cxn>
              <a:cxn ang="0">
                <a:pos x="T25" y="T26"/>
              </a:cxn>
              <a:cxn ang="0">
                <a:pos x="T28" y="T29"/>
              </a:cxn>
            </a:cxnLst>
            <a:rect l="0" t="0" r="r" b="b"/>
            <a:pathLst>
              <a:path w="3578" h="2980">
                <a:moveTo>
                  <a:pt x="1786" y="591"/>
                </a:moveTo>
                <a:lnTo>
                  <a:pt x="1194" y="0"/>
                </a:lnTo>
                <a:lnTo>
                  <a:pt x="0" y="0"/>
                </a:lnTo>
                <a:lnTo>
                  <a:pt x="1188" y="1188"/>
                </a:lnTo>
                <a:lnTo>
                  <a:pt x="1786" y="591"/>
                </a:lnTo>
                <a:moveTo>
                  <a:pt x="3577" y="2383"/>
                </a:moveTo>
                <a:lnTo>
                  <a:pt x="2980" y="1786"/>
                </a:lnTo>
                <a:lnTo>
                  <a:pt x="2383" y="2383"/>
                </a:lnTo>
                <a:lnTo>
                  <a:pt x="2980" y="2980"/>
                </a:lnTo>
                <a:lnTo>
                  <a:pt x="3577" y="2383"/>
                </a:ln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rtl="0"/>
            <a:endParaRPr lang="pt-BR" noProof="0" dirty="0"/>
          </a:p>
        </p:txBody>
      </p:sp>
      <p:sp>
        <p:nvSpPr>
          <p:cNvPr id="8" name="Forma Livre 7">
            <a:extLst>
              <a:ext uri="{FF2B5EF4-FFF2-40B4-BE49-F238E27FC236}">
                <a16:creationId xmlns:a16="http://schemas.microsoft.com/office/drawing/2014/main" id="{CA85A327-3157-B442-993A-6900F71249AC}"/>
              </a:ext>
            </a:extLst>
          </p:cNvPr>
          <p:cNvSpPr>
            <a:spLocks/>
          </p:cNvSpPr>
          <p:nvPr/>
        </p:nvSpPr>
        <p:spPr bwMode="auto">
          <a:xfrm>
            <a:off x="6832921" y="1881897"/>
            <a:ext cx="1945633" cy="1945704"/>
          </a:xfrm>
          <a:custGeom>
            <a:avLst/>
            <a:gdLst>
              <a:gd name="T0" fmla="+- 0 7774 7177"/>
              <a:gd name="T1" fmla="*/ T0 w 1792"/>
              <a:gd name="T2" fmla="+- 0 1188 1188"/>
              <a:gd name="T3" fmla="*/ 1188 h 1792"/>
              <a:gd name="T4" fmla="+- 0 7177 7177"/>
              <a:gd name="T5" fmla="*/ T4 w 1792"/>
              <a:gd name="T6" fmla="+- 0 1786 1188"/>
              <a:gd name="T7" fmla="*/ 1786 h 1792"/>
              <a:gd name="T8" fmla="+- 0 8372 7177"/>
              <a:gd name="T9" fmla="*/ T8 w 1792"/>
              <a:gd name="T10" fmla="+- 0 2980 1188"/>
              <a:gd name="T11" fmla="*/ 2980 h 1792"/>
              <a:gd name="T12" fmla="+- 0 8969 7177"/>
              <a:gd name="T13" fmla="*/ T12 w 1792"/>
              <a:gd name="T14" fmla="+- 0 2383 1188"/>
              <a:gd name="T15" fmla="*/ 2383 h 1792"/>
              <a:gd name="T16" fmla="+- 0 7774 7177"/>
              <a:gd name="T17" fmla="*/ T16 w 1792"/>
              <a:gd name="T18" fmla="+- 0 1188 1188"/>
              <a:gd name="T19" fmla="*/ 1188 h 179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1792" h="1792">
                <a:moveTo>
                  <a:pt x="597" y="0"/>
                </a:moveTo>
                <a:lnTo>
                  <a:pt x="0" y="598"/>
                </a:lnTo>
                <a:lnTo>
                  <a:pt x="1195" y="1792"/>
                </a:lnTo>
                <a:lnTo>
                  <a:pt x="1792" y="1195"/>
                </a:lnTo>
                <a:lnTo>
                  <a:pt x="59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rtl="0"/>
            <a:endParaRPr lang="pt-BR" noProof="0" dirty="0"/>
          </a:p>
        </p:txBody>
      </p:sp>
      <p:sp>
        <p:nvSpPr>
          <p:cNvPr id="9" name="Forma Livre 8">
            <a:extLst>
              <a:ext uri="{FF2B5EF4-FFF2-40B4-BE49-F238E27FC236}">
                <a16:creationId xmlns:a16="http://schemas.microsoft.com/office/drawing/2014/main" id="{9A459CB4-74AF-0544-AB1E-7CC6D10F84EB}"/>
              </a:ext>
            </a:extLst>
          </p:cNvPr>
          <p:cNvSpPr>
            <a:spLocks/>
          </p:cNvSpPr>
          <p:nvPr/>
        </p:nvSpPr>
        <p:spPr bwMode="auto">
          <a:xfrm>
            <a:off x="8783982" y="591999"/>
            <a:ext cx="1284421" cy="642777"/>
          </a:xfrm>
          <a:custGeom>
            <a:avLst/>
            <a:gdLst>
              <a:gd name="T0" fmla="+- 0 10158 8975"/>
              <a:gd name="T1" fmla="*/ T0 w 1183"/>
              <a:gd name="T2" fmla="*/ 0 h 592"/>
              <a:gd name="T3" fmla="+- 0 8975 8975"/>
              <a:gd name="T4" fmla="*/ T3 w 1183"/>
              <a:gd name="T5" fmla="*/ 0 h 592"/>
              <a:gd name="T6" fmla="+- 0 9566 8975"/>
              <a:gd name="T7" fmla="*/ T6 w 1183"/>
              <a:gd name="T8" fmla="*/ 591 h 592"/>
              <a:gd name="T9" fmla="+- 0 10158 8975"/>
              <a:gd name="T10" fmla="*/ T9 w 1183"/>
              <a:gd name="T11" fmla="*/ 0 h 592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183" h="592">
                <a:moveTo>
                  <a:pt x="1183" y="0"/>
                </a:moveTo>
                <a:lnTo>
                  <a:pt x="0" y="0"/>
                </a:lnTo>
                <a:lnTo>
                  <a:pt x="591" y="591"/>
                </a:lnTo>
                <a:lnTo>
                  <a:pt x="11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rtl="0"/>
            <a:endParaRPr lang="pt-BR" noProof="0" dirty="0"/>
          </a:p>
        </p:txBody>
      </p:sp>
      <p:sp>
        <p:nvSpPr>
          <p:cNvPr id="10" name="Forma livre 9">
            <a:extLst>
              <a:ext uri="{FF2B5EF4-FFF2-40B4-BE49-F238E27FC236}">
                <a16:creationId xmlns:a16="http://schemas.microsoft.com/office/drawing/2014/main" id="{95A20BFD-9142-D64A-A78A-61B75FCA0D76}"/>
              </a:ext>
            </a:extLst>
          </p:cNvPr>
          <p:cNvSpPr>
            <a:spLocks/>
          </p:cNvSpPr>
          <p:nvPr/>
        </p:nvSpPr>
        <p:spPr bwMode="auto">
          <a:xfrm>
            <a:off x="7481103" y="1233691"/>
            <a:ext cx="1945633" cy="1945704"/>
          </a:xfrm>
          <a:custGeom>
            <a:avLst/>
            <a:gdLst>
              <a:gd name="T0" fmla="+- 0 8372 7774"/>
              <a:gd name="T1" fmla="*/ T0 w 1792"/>
              <a:gd name="T2" fmla="+- 0 591 591"/>
              <a:gd name="T3" fmla="*/ 591 h 1792"/>
              <a:gd name="T4" fmla="+- 0 7774 7774"/>
              <a:gd name="T5" fmla="*/ T4 w 1792"/>
              <a:gd name="T6" fmla="+- 0 1188 591"/>
              <a:gd name="T7" fmla="*/ 1188 h 1792"/>
              <a:gd name="T8" fmla="+- 0 8969 7774"/>
              <a:gd name="T9" fmla="*/ T8 w 1792"/>
              <a:gd name="T10" fmla="+- 0 2383 591"/>
              <a:gd name="T11" fmla="*/ 2383 h 1792"/>
              <a:gd name="T12" fmla="+- 0 9566 7774"/>
              <a:gd name="T13" fmla="*/ T12 w 1792"/>
              <a:gd name="T14" fmla="+- 0 1786 591"/>
              <a:gd name="T15" fmla="*/ 1786 h 1792"/>
              <a:gd name="T16" fmla="+- 0 8372 7774"/>
              <a:gd name="T17" fmla="*/ T16 w 1792"/>
              <a:gd name="T18" fmla="+- 0 591 591"/>
              <a:gd name="T19" fmla="*/ 591 h 179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</a:cxnLst>
            <a:rect l="0" t="0" r="r" b="b"/>
            <a:pathLst>
              <a:path w="1792" h="1792">
                <a:moveTo>
                  <a:pt x="598" y="0"/>
                </a:moveTo>
                <a:lnTo>
                  <a:pt x="0" y="597"/>
                </a:lnTo>
                <a:lnTo>
                  <a:pt x="1195" y="1792"/>
                </a:lnTo>
                <a:lnTo>
                  <a:pt x="1792" y="1195"/>
                </a:lnTo>
                <a:lnTo>
                  <a:pt x="59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rtl="0"/>
            <a:endParaRPr lang="pt-BR" noProof="0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ço Reservado para Texto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952500" y="2818296"/>
            <a:ext cx="2133600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5" name="Espaço Reservado para Texto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952500" y="2209800"/>
            <a:ext cx="2133600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Espaço Reservado para Texto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3663042" y="2818296"/>
            <a:ext cx="2128157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663042" y="2209800"/>
            <a:ext cx="2128157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Espaço Reservado para Texto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952500" y="5131299"/>
            <a:ext cx="2133600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Espaço Reservado para Texto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952500" y="4522803"/>
            <a:ext cx="2133600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Espaço Reservado para Texto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3663042" y="5131299"/>
            <a:ext cx="2128157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5" name="Espaço Reservado para Texto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3663042" y="4522803"/>
            <a:ext cx="2128157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Espaço Reservado para Texto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 userDrawn="1">
            <p:ph type="body" sz="quarter" idx="23"/>
          </p:nvPr>
        </p:nvSpPr>
        <p:spPr>
          <a:xfrm>
            <a:off x="6367054" y="5131299"/>
            <a:ext cx="2129245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8" name="Espaço Reservado para Texto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6367054" y="4522803"/>
            <a:ext cx="2129245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 userDrawn="1">
            <p:ph type="dt" sz="half" idx="25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6B0F7DF4-F2CA-42E1-AFA2-97BD8D250ADE}" type="datetime4">
              <a:rPr lang="pt-BR" noProof="0" smtClean="0">
                <a:latin typeface="+mn-lt"/>
              </a:rPr>
              <a:t>8 de agosto de 2025</a:t>
            </a:fld>
            <a:endParaRPr lang="pt-BR" noProof="0" dirty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 userDrawn="1">
            <p:ph type="ftr" sz="quarter" idx="26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 dirty="0"/>
              <a:t>Análise Anual</a:t>
            </a:r>
            <a:endParaRPr lang="pt-BR" b="0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 userDrawn="1">
            <p:ph type="sldNum" sz="quarter" idx="27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sp>
        <p:nvSpPr>
          <p:cNvPr id="5" name="Forma Livre 8">
            <a:extLst>
              <a:ext uri="{FF2B5EF4-FFF2-40B4-BE49-F238E27FC236}">
                <a16:creationId xmlns:a16="http://schemas.microsoft.com/office/drawing/2014/main" id="{98EF5860-91C0-795F-203A-59BF9C6418B2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8734199" y="1854450"/>
            <a:ext cx="2694468" cy="1353478"/>
          </a:xfrm>
          <a:custGeom>
            <a:avLst/>
            <a:gdLst>
              <a:gd name="T0" fmla="+- 0 10158 8975"/>
              <a:gd name="T1" fmla="*/ T0 w 1183"/>
              <a:gd name="T2" fmla="*/ 0 h 592"/>
              <a:gd name="T3" fmla="+- 0 8975 8975"/>
              <a:gd name="T4" fmla="*/ T3 w 1183"/>
              <a:gd name="T5" fmla="*/ 0 h 592"/>
              <a:gd name="T6" fmla="+- 0 9566 8975"/>
              <a:gd name="T7" fmla="*/ T6 w 1183"/>
              <a:gd name="T8" fmla="*/ 591 h 592"/>
              <a:gd name="T9" fmla="+- 0 10158 8975"/>
              <a:gd name="T10" fmla="*/ T9 w 1183"/>
              <a:gd name="T11" fmla="*/ 0 h 592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183" h="592">
                <a:moveTo>
                  <a:pt x="1183" y="0"/>
                </a:moveTo>
                <a:lnTo>
                  <a:pt x="0" y="0"/>
                </a:lnTo>
                <a:lnTo>
                  <a:pt x="591" y="591"/>
                </a:lnTo>
                <a:lnTo>
                  <a:pt x="1183" y="0"/>
                </a:lnTo>
                <a:close/>
              </a:path>
            </a:pathLst>
          </a:custGeom>
          <a:solidFill>
            <a:srgbClr val="F9D448"/>
          </a:solidFill>
          <a:ln>
            <a:noFill/>
          </a:ln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rtl="0"/>
            <a:endParaRPr lang="pt-BR" noProof="0" dirty="0"/>
          </a:p>
        </p:txBody>
      </p:sp>
      <p:pic>
        <p:nvPicPr>
          <p:cNvPr id="31" name="Imagem 30" descr="Logotipo, nome da empresa&#10;&#10;Descrição gerada automaticamente">
            <a:extLst>
              <a:ext uri="{FF2B5EF4-FFF2-40B4-BE49-F238E27FC236}">
                <a16:creationId xmlns:a16="http://schemas.microsoft.com/office/drawing/2014/main" id="{A920437F-4FDC-BE30-EF3C-C301EAD6B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698" y="4495214"/>
            <a:ext cx="2042802" cy="135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19" name="Forma Livre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  <p:sp>
        <p:nvSpPr>
          <p:cNvPr id="14" name="Espaço Reservado para Imagem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C16A7595-89D9-4258-950C-6AECF9DDF8B8}" type="datetime4">
              <a:rPr lang="pt-BR" noProof="0" smtClean="0">
                <a:latin typeface="+mn-lt"/>
              </a:rPr>
              <a:t>8 de agosto de 2025</a:t>
            </a:fld>
            <a:endParaRPr lang="pt-BR" noProof="0" dirty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 dirty="0"/>
              <a:t>Análise Anual</a:t>
            </a:r>
            <a:endParaRPr lang="pt-BR" b="0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a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chemeClr val="accent2"/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orma Livre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4" name="Forma Livre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5" name="Forma Livre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Gráfico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no ícone para adicionar gráfico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D0FCFC1-2078-4220-A791-5353C1A85342}" type="datetime4">
              <a:rPr lang="pt-BR" noProof="0" smtClean="0">
                <a:latin typeface="+mn-lt"/>
              </a:rPr>
              <a:t>8 de agosto de 2025</a:t>
            </a:fld>
            <a:endParaRPr lang="pt-BR" noProof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Análise Anual</a:t>
            </a:r>
            <a:endParaRPr lang="pt-BR" b="0" noProof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9" name="Espaço Reservado para Tabela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tabela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0D672EA7-A5DA-4DCF-A305-17E011B80D62}" type="datetime4">
              <a:rPr lang="pt-BR" noProof="0" smtClean="0">
                <a:latin typeface="+mn-lt"/>
              </a:rPr>
              <a:t>8 de agosto de 2025</a:t>
            </a:fld>
            <a:endParaRPr lang="pt-BR" noProof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Análise Anual</a:t>
            </a:r>
            <a:endParaRPr lang="pt-BR" b="0" noProof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rtlCol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0" name="Caixa de texto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20000" b="1" noProof="0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Forma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0" name="Forma Livre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1" name="Forma Livre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3" name="Forma Livre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orma Livre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6" name="Forma Livre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7" name="Forma Livre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ço Reservado para Imagem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47151" y="2572882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61" name="Título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63" name="Espaço Reservado para Imagem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804721" y="2572882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72" name="Espaço Reservado para Texto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3" name="Espaço Reservado para Texto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4" name="Espaço Reservado para Texto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5" name="Espaço Reservado para Texto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6" name="Espaço Reservado para Texto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7" name="Espaço Reservado para Texto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8" name="Espaço Reservado para Texto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79" name="Espaço Reservado para Texto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  <a:prstGeom prst="rect">
            <a:avLst/>
          </a:prstGeo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6" name="Espaço Reservado para Imagem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69" name="Espaço Reservado para Imagem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919862" y="2572882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ítulo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96" name="Espaço Reservado para Texto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prstGeom prst="rect">
            <a:avLst/>
          </a:prstGeo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97" name="Espaço Reservado para Texto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prstGeom prst="rect">
            <a:avLst/>
          </a:prstGeo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2" name="Espaço Reservado para Texto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prstGeom prst="rect">
            <a:avLst/>
          </a:prstGeo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3" name="Espaço Reservado para Texto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pt-BR" noProof="0"/>
              <a:t>Clique para editar os estilos de texto Mestres</a:t>
            </a:r>
          </a:p>
        </p:txBody>
      </p:sp>
      <p:sp>
        <p:nvSpPr>
          <p:cNvPr id="106" name="Espaço Reservado para Texto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prstGeom prst="rect">
            <a:avLst/>
          </a:prstGeo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7" name="Espaço Reservado para Texto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pt-BR" noProof="0"/>
              <a:t>Clique para editar os estilos de texto Mestres</a:t>
            </a:r>
          </a:p>
        </p:txBody>
      </p:sp>
      <p:sp>
        <p:nvSpPr>
          <p:cNvPr id="108" name="Espaço Reservado para Texto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prstGeom prst="rect">
            <a:avLst/>
          </a:prstGeo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9" name="Espaço Reservado para Texto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prstGeom prst="rect">
            <a:avLst/>
          </a:prstGeo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ângulo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707B6374-D19B-4EAC-B5EF-652507579787}" type="datetime4">
              <a:rPr lang="pt-BR" noProof="0" smtClean="0">
                <a:latin typeface="+mn-lt"/>
              </a:rPr>
              <a:t>8 de agosto de 2025</a:t>
            </a:fld>
            <a:endParaRPr lang="pt-BR" noProof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Análise Anual</a:t>
            </a:r>
            <a:endParaRPr lang="pt-BR" b="0" noProof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orma Livre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1" name="Forma Livre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7" name="Espaço Reservado para Conteúdo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8" name="Espaço reservado para conteúdo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D002ABF2-59A6-4C8B-90A9-C2D7243E4867}" type="datetime4">
              <a:rPr lang="pt-BR" noProof="0" smtClean="0">
                <a:latin typeface="+mn-lt"/>
              </a:rPr>
              <a:t>8 de agosto de 2025</a:t>
            </a:fld>
            <a:endParaRPr lang="pt-BR" noProof="0" dirty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 dirty="0"/>
              <a:t>Análise Anual</a:t>
            </a:r>
            <a:endParaRPr lang="pt-BR" b="0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o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orma Livre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39" name="Forma Livre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40" name="Forma Livre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pt-BR" noProof="0"/>
              <a:t>Clique para editar os estilos de texto Mestres</a:t>
            </a:r>
          </a:p>
        </p:txBody>
      </p:sp>
      <p:sp>
        <p:nvSpPr>
          <p:cNvPr id="27" name="Espaço Reservado para Conteúdo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0" name="Espaço Reservado para Texto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pt-BR" noProof="0"/>
              <a:t>Clique para editar os estilos de texto Mestres</a:t>
            </a:r>
          </a:p>
        </p:txBody>
      </p:sp>
      <p:sp>
        <p:nvSpPr>
          <p:cNvPr id="21" name="Espaço Reservado para Conteúdo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Espaço Reservado para Texto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pt-BR" noProof="0"/>
              <a:t>Clique para editar os estilos de texto Mestres</a:t>
            </a:r>
          </a:p>
        </p:txBody>
      </p:sp>
      <p:sp>
        <p:nvSpPr>
          <p:cNvPr id="24" name="Espaço reservado para conteúdo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8A4F546E-0691-4510-9A35-C7334DA84076}" type="datetime4">
              <a:rPr lang="pt-BR" noProof="0" smtClean="0">
                <a:latin typeface="+mn-lt"/>
              </a:rPr>
              <a:t>8 de agosto de 2025</a:t>
            </a:fld>
            <a:endParaRPr lang="pt-BR" noProof="0" dirty="0">
              <a:latin typeface="+mn-lt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 dirty="0"/>
              <a:t>Análise Anual</a:t>
            </a:r>
            <a:endParaRPr lang="pt-BR" b="0" noProof="0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ítu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17" name="Forma Livre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18" name="Forma Livre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Espaço Reservado para Texto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4" name="Espaço Reservado para Texto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6" name="Espaço Reservado para Texto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8" name="Espaço Reservado para Texto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3DBEA6DC-A0BF-49C7-906E-6E6597662598}" type="datetime4">
              <a:rPr lang="pt-BR" noProof="0" smtClean="0">
                <a:latin typeface="+mn-lt"/>
              </a:rPr>
              <a:t>8 de agosto de 2025</a:t>
            </a:fld>
            <a:endParaRPr lang="pt-BR" noProof="0" dirty="0">
              <a:latin typeface="+mn-lt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 dirty="0"/>
              <a:t>Análise Anual</a:t>
            </a:r>
            <a:endParaRPr lang="pt-BR" b="0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ig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Texto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Espaço Reservado para Imagem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orma Livre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32" name="Forma Livre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  <p:sp>
          <p:nvSpPr>
            <p:cNvPr id="33" name="Forma Livre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pt-B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Agrupar 34">
            <a:extLst>
              <a:ext uri="{FF2B5EF4-FFF2-40B4-BE49-F238E27FC236}">
                <a16:creationId xmlns:a16="http://schemas.microsoft.com/office/drawing/2014/main" id="{5A64F590-DB92-B54D-EE03-06BB5AA2D880}"/>
              </a:ext>
            </a:extLst>
          </p:cNvPr>
          <p:cNvGrpSpPr/>
          <p:nvPr userDrawn="1"/>
        </p:nvGrpSpPr>
        <p:grpSpPr>
          <a:xfrm>
            <a:off x="8839199" y="6373"/>
            <a:ext cx="3352800" cy="2302074"/>
            <a:chOff x="8839199" y="6373"/>
            <a:chExt cx="3352800" cy="2302074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A20C8597-F9B3-1A26-1E33-FE331D1CCA16}"/>
                </a:ext>
              </a:extLst>
            </p:cNvPr>
            <p:cNvGrpSpPr/>
            <p:nvPr userDrawn="1"/>
          </p:nvGrpSpPr>
          <p:grpSpPr>
            <a:xfrm flipH="1" flipV="1">
              <a:off x="8839199" y="6373"/>
              <a:ext cx="3352800" cy="2302074"/>
              <a:chOff x="2" y="4025789"/>
              <a:chExt cx="4051451" cy="2832211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54A66329-41B5-BA37-3C31-531A452732F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5">
                <a:alphaModFix amt="35000"/>
              </a:blip>
              <a:stretch>
                <a:fillRect/>
              </a:stretch>
            </p:blipFill>
            <p:spPr>
              <a:xfrm rot="16200000">
                <a:off x="126948" y="3898843"/>
                <a:ext cx="2832210" cy="3086101"/>
              </a:xfrm>
              <a:prstGeom prst="rect">
                <a:avLst/>
              </a:prstGeom>
            </p:spPr>
          </p:pic>
          <p:pic>
            <p:nvPicPr>
              <p:cNvPr id="33" name="Imagem 32">
                <a:extLst>
                  <a:ext uri="{FF2B5EF4-FFF2-40B4-BE49-F238E27FC236}">
                    <a16:creationId xmlns:a16="http://schemas.microsoft.com/office/drawing/2014/main" id="{C1FFD6DE-E8CF-9999-E0EF-C50D06BF32F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6">
                <a:alphaModFix amt="35000"/>
              </a:blip>
              <a:stretch>
                <a:fillRect/>
              </a:stretch>
            </p:blipFill>
            <p:spPr>
              <a:xfrm>
                <a:off x="1917555" y="5100896"/>
                <a:ext cx="2133898" cy="1757104"/>
              </a:xfrm>
              <a:prstGeom prst="rect">
                <a:avLst/>
              </a:prstGeom>
            </p:spPr>
          </p:pic>
        </p:grpSp>
        <p:pic>
          <p:nvPicPr>
            <p:cNvPr id="2" name="Imagem 1" descr="Logotipo, nome da empresa&#10;&#10;Descrição gerada automaticamente">
              <a:extLst>
                <a:ext uri="{FF2B5EF4-FFF2-40B4-BE49-F238E27FC236}">
                  <a16:creationId xmlns:a16="http://schemas.microsoft.com/office/drawing/2014/main" id="{DAD4A193-C97C-B41C-375C-A448350320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1579" y="99354"/>
              <a:ext cx="2220546" cy="1475474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A8BEE03-3E3C-31AA-C96C-D6A5A3352C66}"/>
              </a:ext>
            </a:extLst>
          </p:cNvPr>
          <p:cNvGrpSpPr/>
          <p:nvPr userDrawn="1"/>
        </p:nvGrpSpPr>
        <p:grpSpPr>
          <a:xfrm flipH="1">
            <a:off x="-229218" y="6373"/>
            <a:ext cx="1461118" cy="6724627"/>
            <a:chOff x="-12700" y="6371"/>
            <a:chExt cx="1497982" cy="6857955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5" name="Seta: para a Direita Listrada 4">
              <a:extLst>
                <a:ext uri="{FF2B5EF4-FFF2-40B4-BE49-F238E27FC236}">
                  <a16:creationId xmlns:a16="http://schemas.microsoft.com/office/drawing/2014/main" id="{1A8093F0-CECB-7917-CE01-C6A7CF7DC094}"/>
                </a:ext>
              </a:extLst>
            </p:cNvPr>
            <p:cNvSpPr/>
            <p:nvPr userDrawn="1"/>
          </p:nvSpPr>
          <p:spPr>
            <a:xfrm rot="16200000">
              <a:off x="-2841612" y="2835283"/>
              <a:ext cx="6851627" cy="1193803"/>
            </a:xfrm>
            <a:prstGeom prst="stripedRightArrow">
              <a:avLst/>
            </a:prstGeom>
            <a:solidFill>
              <a:srgbClr val="92D9ED">
                <a:alpha val="50000"/>
              </a:srgbClr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Seta: para a Direita Listrada 5">
              <a:extLst>
                <a:ext uri="{FF2B5EF4-FFF2-40B4-BE49-F238E27FC236}">
                  <a16:creationId xmlns:a16="http://schemas.microsoft.com/office/drawing/2014/main" id="{159A98FB-6CCC-F1ED-E7A5-43475408B0CB}"/>
                </a:ext>
              </a:extLst>
            </p:cNvPr>
            <p:cNvSpPr/>
            <p:nvPr userDrawn="1"/>
          </p:nvSpPr>
          <p:spPr>
            <a:xfrm rot="5400000" flipH="1">
              <a:off x="-1975470" y="3384548"/>
              <a:ext cx="5727701" cy="1193803"/>
            </a:xfrm>
            <a:prstGeom prst="stripedRightArrow">
              <a:avLst/>
            </a:prstGeom>
            <a:solidFill>
              <a:srgbClr val="4288AF">
                <a:alpha val="69000"/>
              </a:srgbClr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Seta: para a Direita Listrada 7">
              <a:extLst>
                <a:ext uri="{FF2B5EF4-FFF2-40B4-BE49-F238E27FC236}">
                  <a16:creationId xmlns:a16="http://schemas.microsoft.com/office/drawing/2014/main" id="{8989B946-6B3D-DE81-7798-67A410216EA8}"/>
                </a:ext>
              </a:extLst>
            </p:cNvPr>
            <p:cNvSpPr/>
            <p:nvPr userDrawn="1"/>
          </p:nvSpPr>
          <p:spPr>
            <a:xfrm rot="16200000">
              <a:off x="-1418603" y="4251311"/>
              <a:ext cx="4032227" cy="1193803"/>
            </a:xfrm>
            <a:prstGeom prst="stripedRightArrow">
              <a:avLst/>
            </a:prstGeom>
            <a:solidFill>
              <a:srgbClr val="B8C2CB">
                <a:alpha val="92000"/>
              </a:srgbClr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emf"/><Relationship Id="rId18" Type="http://schemas.openxmlformats.org/officeDocument/2006/relationships/image" Target="../media/image29.png"/><Relationship Id="rId3" Type="http://schemas.openxmlformats.org/officeDocument/2006/relationships/image" Target="../media/image15.png"/><Relationship Id="rId21" Type="http://schemas.openxmlformats.org/officeDocument/2006/relationships/image" Target="../media/image32.gif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7.png"/><Relationship Id="rId20" Type="http://schemas.openxmlformats.org/officeDocument/2006/relationships/image" Target="../media/image31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gif"/><Relationship Id="rId15" Type="http://schemas.openxmlformats.org/officeDocument/2006/relationships/image" Target="../media/image26.png"/><Relationship Id="rId23" Type="http://schemas.openxmlformats.org/officeDocument/2006/relationships/image" Target="../media/image34.gif"/><Relationship Id="rId10" Type="http://schemas.openxmlformats.org/officeDocument/2006/relationships/image" Target="../media/image21.jpeg"/><Relationship Id="rId19" Type="http://schemas.openxmlformats.org/officeDocument/2006/relationships/image" Target="../media/image30.gif"/><Relationship Id="rId4" Type="http://schemas.openxmlformats.org/officeDocument/2006/relationships/image" Target="../media/image16.png"/><Relationship Id="rId9" Type="http://schemas.openxmlformats.org/officeDocument/2006/relationships/image" Target="../media/image7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7926" y="2651464"/>
            <a:ext cx="5846173" cy="953337"/>
          </a:xfrm>
        </p:spPr>
        <p:txBody>
          <a:bodyPr rtlCol="0"/>
          <a:lstStyle/>
          <a:p>
            <a:pPr rtl="0"/>
            <a:r>
              <a:rPr lang="pt-BR" dirty="0">
                <a:solidFill>
                  <a:srgbClr val="044A80"/>
                </a:solidFill>
              </a:rPr>
              <a:t>Global Solutions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rtlCol="0"/>
          <a:lstStyle/>
          <a:p>
            <a:pPr rtl="0"/>
            <a:r>
              <a:rPr lang="pt-BR" dirty="0">
                <a:solidFill>
                  <a:srgbClr val="044A80"/>
                </a:solidFill>
              </a:rPr>
              <a:t>Soluções em automação, máquinas e equipamentos. </a:t>
            </a:r>
          </a:p>
          <a:p>
            <a:pPr rtl="0"/>
            <a:r>
              <a:rPr lang="pt-BR" dirty="0">
                <a:solidFill>
                  <a:srgbClr val="044A80"/>
                </a:solidFill>
              </a:rPr>
              <a:t>Portfólio</a:t>
            </a:r>
          </a:p>
          <a:p>
            <a:pPr rtl="0"/>
            <a:r>
              <a:rPr lang="pt-BR" dirty="0">
                <a:solidFill>
                  <a:srgbClr val="044A80"/>
                </a:solidFill>
              </a:rPr>
              <a:t>Maio de 2025. </a:t>
            </a:r>
          </a:p>
          <a:p>
            <a:pPr rtl="0"/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BA7BE9C-4C7E-A4AD-8129-260F305DDA97}"/>
              </a:ext>
            </a:extLst>
          </p:cNvPr>
          <p:cNvSpPr txBox="1">
            <a:spLocks/>
          </p:cNvSpPr>
          <p:nvPr/>
        </p:nvSpPr>
        <p:spPr>
          <a:xfrm>
            <a:off x="2891426" y="3429000"/>
            <a:ext cx="5846173" cy="404401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400" dirty="0">
                <a:solidFill>
                  <a:srgbClr val="90A0AE"/>
                </a:solidFill>
              </a:rPr>
              <a:t>Representações Comerciais Ltda.</a:t>
            </a:r>
          </a:p>
        </p:txBody>
      </p:sp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C307-B508-4F9A-92DE-EACF50FE2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827FF5F-9B0B-0E6C-3C0B-2B7E8170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961" y="636716"/>
            <a:ext cx="5497830" cy="610863"/>
          </a:xfrm>
        </p:spPr>
        <p:txBody>
          <a:bodyPr rtlCol="0">
            <a:normAutofit/>
          </a:bodyPr>
          <a:lstStyle/>
          <a:p>
            <a:pPr rtl="0"/>
            <a:r>
              <a:rPr lang="pt-BR" sz="4000" dirty="0"/>
              <a:t>Onde Estamos?</a:t>
            </a:r>
          </a:p>
        </p:txBody>
      </p:sp>
      <p:grpSp>
        <p:nvGrpSpPr>
          <p:cNvPr id="98" name="Agrupar 97">
            <a:extLst>
              <a:ext uri="{FF2B5EF4-FFF2-40B4-BE49-F238E27FC236}">
                <a16:creationId xmlns:a16="http://schemas.microsoft.com/office/drawing/2014/main" id="{EDCEF120-8EE9-BD03-12BE-4EE1F48A5C00}"/>
              </a:ext>
            </a:extLst>
          </p:cNvPr>
          <p:cNvGrpSpPr/>
          <p:nvPr/>
        </p:nvGrpSpPr>
        <p:grpSpPr>
          <a:xfrm>
            <a:off x="5094514" y="1600256"/>
            <a:ext cx="7166611" cy="5257744"/>
            <a:chOff x="5311624" y="1583871"/>
            <a:chExt cx="6859694" cy="5257744"/>
          </a:xfrm>
        </p:grpSpPr>
        <p:pic>
          <p:nvPicPr>
            <p:cNvPr id="97" name="Imagem 96">
              <a:extLst>
                <a:ext uri="{FF2B5EF4-FFF2-40B4-BE49-F238E27FC236}">
                  <a16:creationId xmlns:a16="http://schemas.microsoft.com/office/drawing/2014/main" id="{EA1C7290-06A6-7A1B-BDAD-45F991EBB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5311624" y="1583871"/>
              <a:ext cx="6859694" cy="52577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92" name="Agrupar 91">
              <a:extLst>
                <a:ext uri="{FF2B5EF4-FFF2-40B4-BE49-F238E27FC236}">
                  <a16:creationId xmlns:a16="http://schemas.microsoft.com/office/drawing/2014/main" id="{2DAB267A-36BB-EBBC-3C2C-3E4810AE278B}"/>
                </a:ext>
              </a:extLst>
            </p:cNvPr>
            <p:cNvGrpSpPr/>
            <p:nvPr/>
          </p:nvGrpSpPr>
          <p:grpSpPr>
            <a:xfrm>
              <a:off x="5532999" y="1583871"/>
              <a:ext cx="6525620" cy="4263574"/>
              <a:chOff x="5703331" y="3220855"/>
              <a:chExt cx="6169128" cy="3792883"/>
            </a:xfrm>
          </p:grpSpPr>
          <p:sp>
            <p:nvSpPr>
              <p:cNvPr id="91" name="AutoShape 239">
                <a:extLst>
                  <a:ext uri="{FF2B5EF4-FFF2-40B4-BE49-F238E27FC236}">
                    <a16:creationId xmlns:a16="http://schemas.microsoft.com/office/drawing/2014/main" id="{232A32D6-5719-5FBB-936E-3A59BB423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066407">
                <a:off x="8064249" y="4878538"/>
                <a:ext cx="1008856" cy="2793934"/>
              </a:xfrm>
              <a:prstGeom prst="triangle">
                <a:avLst>
                  <a:gd name="adj" fmla="val 7487"/>
                </a:avLst>
              </a:prstGeom>
              <a:gradFill flip="none" rotWithShape="1">
                <a:gsLst>
                  <a:gs pos="0">
                    <a:srgbClr val="5B9BD5">
                      <a:lumMod val="0"/>
                      <a:lumOff val="100000"/>
                    </a:srgbClr>
                  </a:gs>
                  <a:gs pos="22000">
                    <a:srgbClr val="5B9BD5">
                      <a:lumMod val="0"/>
                      <a:lumOff val="100000"/>
                    </a:srgbClr>
                  </a:gs>
                  <a:gs pos="100000">
                    <a:srgbClr val="5B9BD5">
                      <a:lumMod val="100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2" name="Agrupar 1">
                <a:extLst>
                  <a:ext uri="{FF2B5EF4-FFF2-40B4-BE49-F238E27FC236}">
                    <a16:creationId xmlns:a16="http://schemas.microsoft.com/office/drawing/2014/main" id="{39B80E66-C128-BB5D-B948-691D9CC7C05F}"/>
                  </a:ext>
                </a:extLst>
              </p:cNvPr>
              <p:cNvGrpSpPr/>
              <p:nvPr/>
            </p:nvGrpSpPr>
            <p:grpSpPr>
              <a:xfrm>
                <a:off x="5703331" y="3220855"/>
                <a:ext cx="6169128" cy="3792883"/>
                <a:chOff x="5703331" y="3220855"/>
                <a:chExt cx="6169128" cy="3792883"/>
              </a:xfrm>
            </p:grpSpPr>
            <p:grpSp>
              <p:nvGrpSpPr>
                <p:cNvPr id="95" name="Agrupar 94">
                  <a:extLst>
                    <a:ext uri="{FF2B5EF4-FFF2-40B4-BE49-F238E27FC236}">
                      <a16:creationId xmlns:a16="http://schemas.microsoft.com/office/drawing/2014/main" id="{8EB0BE34-5EC3-DBE1-35DA-1C2D6A8C4463}"/>
                    </a:ext>
                  </a:extLst>
                </p:cNvPr>
                <p:cNvGrpSpPr/>
                <p:nvPr/>
              </p:nvGrpSpPr>
              <p:grpSpPr>
                <a:xfrm>
                  <a:off x="5703331" y="3352844"/>
                  <a:ext cx="6169128" cy="3660894"/>
                  <a:chOff x="5728731" y="3352844"/>
                  <a:chExt cx="6169128" cy="3660894"/>
                </a:xfrm>
              </p:grpSpPr>
              <p:sp>
                <p:nvSpPr>
                  <p:cNvPr id="4" name="Freeform 29">
                    <a:extLst>
                      <a:ext uri="{FF2B5EF4-FFF2-40B4-BE49-F238E27FC236}">
                        <a16:creationId xmlns:a16="http://schemas.microsoft.com/office/drawing/2014/main" id="{3C6AEB46-8E0B-1247-93FB-472B5858A1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70749" y="5533718"/>
                    <a:ext cx="467075" cy="351624"/>
                  </a:xfrm>
                  <a:custGeom>
                    <a:avLst/>
                    <a:gdLst/>
                    <a:ahLst/>
                    <a:cxnLst>
                      <a:cxn ang="0">
                        <a:pos x="258" y="114"/>
                      </a:cxn>
                      <a:cxn ang="0">
                        <a:pos x="251" y="106"/>
                      </a:cxn>
                      <a:cxn ang="0">
                        <a:pos x="242" y="98"/>
                      </a:cxn>
                      <a:cxn ang="0">
                        <a:pos x="222" y="94"/>
                      </a:cxn>
                      <a:cxn ang="0">
                        <a:pos x="221" y="80"/>
                      </a:cxn>
                      <a:cxn ang="0">
                        <a:pos x="213" y="65"/>
                      </a:cxn>
                      <a:cxn ang="0">
                        <a:pos x="210" y="52"/>
                      </a:cxn>
                      <a:cxn ang="0">
                        <a:pos x="208" y="35"/>
                      </a:cxn>
                      <a:cxn ang="0">
                        <a:pos x="198" y="21"/>
                      </a:cxn>
                      <a:cxn ang="0">
                        <a:pos x="172" y="18"/>
                      </a:cxn>
                      <a:cxn ang="0">
                        <a:pos x="149" y="10"/>
                      </a:cxn>
                      <a:cxn ang="0">
                        <a:pos x="133" y="5"/>
                      </a:cxn>
                      <a:cxn ang="0">
                        <a:pos x="112" y="1"/>
                      </a:cxn>
                      <a:cxn ang="0">
                        <a:pos x="96" y="2"/>
                      </a:cxn>
                      <a:cxn ang="0">
                        <a:pos x="74" y="1"/>
                      </a:cxn>
                      <a:cxn ang="0">
                        <a:pos x="64" y="4"/>
                      </a:cxn>
                      <a:cxn ang="0">
                        <a:pos x="48" y="13"/>
                      </a:cxn>
                      <a:cxn ang="0">
                        <a:pos x="37" y="31"/>
                      </a:cxn>
                      <a:cxn ang="0">
                        <a:pos x="26" y="44"/>
                      </a:cxn>
                      <a:cxn ang="0">
                        <a:pos x="22" y="62"/>
                      </a:cxn>
                      <a:cxn ang="0">
                        <a:pos x="16" y="68"/>
                      </a:cxn>
                      <a:cxn ang="0">
                        <a:pos x="12" y="72"/>
                      </a:cxn>
                      <a:cxn ang="0">
                        <a:pos x="13" y="85"/>
                      </a:cxn>
                      <a:cxn ang="0">
                        <a:pos x="10" y="99"/>
                      </a:cxn>
                      <a:cxn ang="0">
                        <a:pos x="7" y="113"/>
                      </a:cxn>
                      <a:cxn ang="0">
                        <a:pos x="1" y="127"/>
                      </a:cxn>
                      <a:cxn ang="0">
                        <a:pos x="0" y="134"/>
                      </a:cxn>
                      <a:cxn ang="0">
                        <a:pos x="3" y="139"/>
                      </a:cxn>
                      <a:cxn ang="0">
                        <a:pos x="13" y="137"/>
                      </a:cxn>
                      <a:cxn ang="0">
                        <a:pos x="26" y="139"/>
                      </a:cxn>
                      <a:cxn ang="0">
                        <a:pos x="35" y="160"/>
                      </a:cxn>
                      <a:cxn ang="0">
                        <a:pos x="43" y="166"/>
                      </a:cxn>
                      <a:cxn ang="0">
                        <a:pos x="59" y="169"/>
                      </a:cxn>
                      <a:cxn ang="0">
                        <a:pos x="78" y="171"/>
                      </a:cxn>
                      <a:cxn ang="0">
                        <a:pos x="93" y="175"/>
                      </a:cxn>
                      <a:cxn ang="0">
                        <a:pos x="114" y="181"/>
                      </a:cxn>
                      <a:cxn ang="0">
                        <a:pos x="133" y="184"/>
                      </a:cxn>
                      <a:cxn ang="0">
                        <a:pos x="140" y="169"/>
                      </a:cxn>
                      <a:cxn ang="0">
                        <a:pos x="145" y="169"/>
                      </a:cxn>
                      <a:cxn ang="0">
                        <a:pos x="169" y="158"/>
                      </a:cxn>
                      <a:cxn ang="0">
                        <a:pos x="180" y="160"/>
                      </a:cxn>
                      <a:cxn ang="0">
                        <a:pos x="199" y="162"/>
                      </a:cxn>
                      <a:cxn ang="0">
                        <a:pos x="213" y="164"/>
                      </a:cxn>
                      <a:cxn ang="0">
                        <a:pos x="229" y="157"/>
                      </a:cxn>
                      <a:cxn ang="0">
                        <a:pos x="246" y="156"/>
                      </a:cxn>
                      <a:cxn ang="0">
                        <a:pos x="246" y="152"/>
                      </a:cxn>
                      <a:cxn ang="0">
                        <a:pos x="254" y="145"/>
                      </a:cxn>
                      <a:cxn ang="0">
                        <a:pos x="247" y="138"/>
                      </a:cxn>
                      <a:cxn ang="0">
                        <a:pos x="245" y="134"/>
                      </a:cxn>
                      <a:cxn ang="0">
                        <a:pos x="253" y="133"/>
                      </a:cxn>
                      <a:cxn ang="0">
                        <a:pos x="256" y="127"/>
                      </a:cxn>
                      <a:cxn ang="0">
                        <a:pos x="262" y="132"/>
                      </a:cxn>
                      <a:cxn ang="0">
                        <a:pos x="268" y="130"/>
                      </a:cxn>
                      <a:cxn ang="0">
                        <a:pos x="267" y="125"/>
                      </a:cxn>
                    </a:cxnLst>
                    <a:rect l="0" t="0" r="r" b="b"/>
                    <a:pathLst>
                      <a:path w="270" h="184">
                        <a:moveTo>
                          <a:pt x="264" y="118"/>
                        </a:moveTo>
                        <a:cubicBezTo>
                          <a:pt x="263" y="115"/>
                          <a:pt x="260" y="114"/>
                          <a:pt x="258" y="114"/>
                        </a:cubicBezTo>
                        <a:cubicBezTo>
                          <a:pt x="256" y="114"/>
                          <a:pt x="254" y="114"/>
                          <a:pt x="252" y="113"/>
                        </a:cubicBezTo>
                        <a:cubicBezTo>
                          <a:pt x="251" y="112"/>
                          <a:pt x="251" y="109"/>
                          <a:pt x="251" y="106"/>
                        </a:cubicBezTo>
                        <a:cubicBezTo>
                          <a:pt x="251" y="103"/>
                          <a:pt x="250" y="100"/>
                          <a:pt x="248" y="99"/>
                        </a:cubicBezTo>
                        <a:cubicBezTo>
                          <a:pt x="247" y="98"/>
                          <a:pt x="244" y="98"/>
                          <a:pt x="242" y="98"/>
                        </a:cubicBezTo>
                        <a:cubicBezTo>
                          <a:pt x="239" y="98"/>
                          <a:pt x="235" y="98"/>
                          <a:pt x="231" y="97"/>
                        </a:cubicBezTo>
                        <a:cubicBezTo>
                          <a:pt x="228" y="97"/>
                          <a:pt x="224" y="96"/>
                          <a:pt x="222" y="94"/>
                        </a:cubicBezTo>
                        <a:cubicBezTo>
                          <a:pt x="221" y="93"/>
                          <a:pt x="220" y="90"/>
                          <a:pt x="221" y="88"/>
                        </a:cubicBezTo>
                        <a:cubicBezTo>
                          <a:pt x="222" y="85"/>
                          <a:pt x="222" y="81"/>
                          <a:pt x="221" y="80"/>
                        </a:cubicBezTo>
                        <a:cubicBezTo>
                          <a:pt x="220" y="78"/>
                          <a:pt x="219" y="76"/>
                          <a:pt x="218" y="74"/>
                        </a:cubicBezTo>
                        <a:cubicBezTo>
                          <a:pt x="218" y="72"/>
                          <a:pt x="215" y="68"/>
                          <a:pt x="213" y="65"/>
                        </a:cubicBezTo>
                        <a:cubicBezTo>
                          <a:pt x="212" y="62"/>
                          <a:pt x="210" y="59"/>
                          <a:pt x="210" y="58"/>
                        </a:cubicBezTo>
                        <a:cubicBezTo>
                          <a:pt x="211" y="57"/>
                          <a:pt x="210" y="54"/>
                          <a:pt x="210" y="52"/>
                        </a:cubicBezTo>
                        <a:cubicBezTo>
                          <a:pt x="209" y="51"/>
                          <a:pt x="208" y="47"/>
                          <a:pt x="208" y="44"/>
                        </a:cubicBezTo>
                        <a:cubicBezTo>
                          <a:pt x="208" y="42"/>
                          <a:pt x="208" y="38"/>
                          <a:pt x="208" y="35"/>
                        </a:cubicBezTo>
                        <a:cubicBezTo>
                          <a:pt x="207" y="33"/>
                          <a:pt x="206" y="29"/>
                          <a:pt x="205" y="28"/>
                        </a:cubicBezTo>
                        <a:cubicBezTo>
                          <a:pt x="204" y="26"/>
                          <a:pt x="201" y="23"/>
                          <a:pt x="198" y="21"/>
                        </a:cubicBezTo>
                        <a:cubicBezTo>
                          <a:pt x="195" y="19"/>
                          <a:pt x="190" y="17"/>
                          <a:pt x="187" y="17"/>
                        </a:cubicBezTo>
                        <a:cubicBezTo>
                          <a:pt x="185" y="17"/>
                          <a:pt x="178" y="18"/>
                          <a:pt x="172" y="18"/>
                        </a:cubicBezTo>
                        <a:cubicBezTo>
                          <a:pt x="166" y="18"/>
                          <a:pt x="160" y="16"/>
                          <a:pt x="158" y="15"/>
                        </a:cubicBezTo>
                        <a:cubicBezTo>
                          <a:pt x="156" y="13"/>
                          <a:pt x="152" y="11"/>
                          <a:pt x="149" y="10"/>
                        </a:cubicBezTo>
                        <a:cubicBezTo>
                          <a:pt x="146" y="9"/>
                          <a:pt x="142" y="7"/>
                          <a:pt x="140" y="6"/>
                        </a:cubicBezTo>
                        <a:cubicBezTo>
                          <a:pt x="139" y="4"/>
                          <a:pt x="135" y="4"/>
                          <a:pt x="133" y="5"/>
                        </a:cubicBezTo>
                        <a:cubicBezTo>
                          <a:pt x="130" y="6"/>
                          <a:pt x="126" y="6"/>
                          <a:pt x="123" y="5"/>
                        </a:cubicBezTo>
                        <a:cubicBezTo>
                          <a:pt x="120" y="4"/>
                          <a:pt x="115" y="2"/>
                          <a:pt x="112" y="1"/>
                        </a:cubicBezTo>
                        <a:cubicBezTo>
                          <a:pt x="109" y="0"/>
                          <a:pt x="105" y="0"/>
                          <a:pt x="103" y="1"/>
                        </a:cubicBezTo>
                        <a:cubicBezTo>
                          <a:pt x="101" y="2"/>
                          <a:pt x="98" y="3"/>
                          <a:pt x="96" y="2"/>
                        </a:cubicBezTo>
                        <a:cubicBezTo>
                          <a:pt x="95" y="1"/>
                          <a:pt x="91" y="1"/>
                          <a:pt x="87" y="1"/>
                        </a:cubicBezTo>
                        <a:cubicBezTo>
                          <a:pt x="83" y="1"/>
                          <a:pt x="77" y="1"/>
                          <a:pt x="74" y="1"/>
                        </a:cubicBezTo>
                        <a:cubicBezTo>
                          <a:pt x="70" y="0"/>
                          <a:pt x="68" y="0"/>
                          <a:pt x="68" y="0"/>
                        </a:cubicBezTo>
                        <a:cubicBezTo>
                          <a:pt x="68" y="0"/>
                          <a:pt x="66" y="2"/>
                          <a:pt x="64" y="4"/>
                        </a:cubicBezTo>
                        <a:cubicBezTo>
                          <a:pt x="62" y="6"/>
                          <a:pt x="59" y="9"/>
                          <a:pt x="57" y="10"/>
                        </a:cubicBezTo>
                        <a:cubicBezTo>
                          <a:pt x="55" y="10"/>
                          <a:pt x="51" y="12"/>
                          <a:pt x="48" y="13"/>
                        </a:cubicBezTo>
                        <a:cubicBezTo>
                          <a:pt x="45" y="14"/>
                          <a:pt x="42" y="17"/>
                          <a:pt x="41" y="21"/>
                        </a:cubicBezTo>
                        <a:cubicBezTo>
                          <a:pt x="40" y="25"/>
                          <a:pt x="38" y="29"/>
                          <a:pt x="37" y="31"/>
                        </a:cubicBezTo>
                        <a:cubicBezTo>
                          <a:pt x="36" y="33"/>
                          <a:pt x="33" y="36"/>
                          <a:pt x="32" y="37"/>
                        </a:cubicBezTo>
                        <a:cubicBezTo>
                          <a:pt x="30" y="39"/>
                          <a:pt x="27" y="41"/>
                          <a:pt x="26" y="44"/>
                        </a:cubicBezTo>
                        <a:cubicBezTo>
                          <a:pt x="25" y="46"/>
                          <a:pt x="24" y="50"/>
                          <a:pt x="23" y="54"/>
                        </a:cubicBezTo>
                        <a:cubicBezTo>
                          <a:pt x="23" y="57"/>
                          <a:pt x="22" y="61"/>
                          <a:pt x="22" y="62"/>
                        </a:cubicBezTo>
                        <a:cubicBezTo>
                          <a:pt x="22" y="63"/>
                          <a:pt x="22" y="65"/>
                          <a:pt x="21" y="66"/>
                        </a:cubicBezTo>
                        <a:cubicBezTo>
                          <a:pt x="20" y="66"/>
                          <a:pt x="18" y="67"/>
                          <a:pt x="16" y="68"/>
                        </a:cubicBezTo>
                        <a:cubicBezTo>
                          <a:pt x="14" y="68"/>
                          <a:pt x="12" y="68"/>
                          <a:pt x="12" y="68"/>
                        </a:cubicBezTo>
                        <a:cubicBezTo>
                          <a:pt x="12" y="68"/>
                          <a:pt x="12" y="70"/>
                          <a:pt x="12" y="72"/>
                        </a:cubicBezTo>
                        <a:cubicBezTo>
                          <a:pt x="12" y="74"/>
                          <a:pt x="12" y="77"/>
                          <a:pt x="13" y="80"/>
                        </a:cubicBezTo>
                        <a:cubicBezTo>
                          <a:pt x="14" y="82"/>
                          <a:pt x="14" y="84"/>
                          <a:pt x="13" y="85"/>
                        </a:cubicBezTo>
                        <a:cubicBezTo>
                          <a:pt x="12" y="86"/>
                          <a:pt x="12" y="89"/>
                          <a:pt x="12" y="91"/>
                        </a:cubicBezTo>
                        <a:cubicBezTo>
                          <a:pt x="12" y="94"/>
                          <a:pt x="11" y="97"/>
                          <a:pt x="10" y="99"/>
                        </a:cubicBezTo>
                        <a:cubicBezTo>
                          <a:pt x="10" y="100"/>
                          <a:pt x="8" y="103"/>
                          <a:pt x="8" y="105"/>
                        </a:cubicBezTo>
                        <a:cubicBezTo>
                          <a:pt x="7" y="107"/>
                          <a:pt x="6" y="111"/>
                          <a:pt x="7" y="113"/>
                        </a:cubicBezTo>
                        <a:cubicBezTo>
                          <a:pt x="7" y="115"/>
                          <a:pt x="6" y="118"/>
                          <a:pt x="5" y="120"/>
                        </a:cubicBezTo>
                        <a:cubicBezTo>
                          <a:pt x="4" y="122"/>
                          <a:pt x="2" y="125"/>
                          <a:pt x="1" y="127"/>
                        </a:cubicBezTo>
                        <a:cubicBezTo>
                          <a:pt x="0" y="129"/>
                          <a:pt x="0" y="129"/>
                          <a:pt x="0" y="129"/>
                        </a:cubicBezTo>
                        <a:cubicBezTo>
                          <a:pt x="0" y="130"/>
                          <a:pt x="0" y="132"/>
                          <a:pt x="0" y="134"/>
                        </a:cubicBezTo>
                        <a:cubicBezTo>
                          <a:pt x="0" y="135"/>
                          <a:pt x="0" y="137"/>
                          <a:pt x="0" y="137"/>
                        </a:cubicBezTo>
                        <a:cubicBezTo>
                          <a:pt x="0" y="137"/>
                          <a:pt x="1" y="138"/>
                          <a:pt x="3" y="139"/>
                        </a:cubicBezTo>
                        <a:cubicBezTo>
                          <a:pt x="5" y="140"/>
                          <a:pt x="8" y="139"/>
                          <a:pt x="9" y="138"/>
                        </a:cubicBezTo>
                        <a:cubicBezTo>
                          <a:pt x="10" y="137"/>
                          <a:pt x="12" y="136"/>
                          <a:pt x="13" y="137"/>
                        </a:cubicBezTo>
                        <a:cubicBezTo>
                          <a:pt x="14" y="137"/>
                          <a:pt x="16" y="137"/>
                          <a:pt x="18" y="137"/>
                        </a:cubicBezTo>
                        <a:cubicBezTo>
                          <a:pt x="21" y="137"/>
                          <a:pt x="24" y="138"/>
                          <a:pt x="26" y="139"/>
                        </a:cubicBezTo>
                        <a:cubicBezTo>
                          <a:pt x="28" y="140"/>
                          <a:pt x="30" y="144"/>
                          <a:pt x="31" y="147"/>
                        </a:cubicBezTo>
                        <a:cubicBezTo>
                          <a:pt x="31" y="151"/>
                          <a:pt x="33" y="156"/>
                          <a:pt x="35" y="160"/>
                        </a:cubicBezTo>
                        <a:cubicBezTo>
                          <a:pt x="37" y="163"/>
                          <a:pt x="38" y="166"/>
                          <a:pt x="38" y="166"/>
                        </a:cubicBezTo>
                        <a:cubicBezTo>
                          <a:pt x="38" y="166"/>
                          <a:pt x="40" y="166"/>
                          <a:pt x="43" y="166"/>
                        </a:cubicBezTo>
                        <a:cubicBezTo>
                          <a:pt x="46" y="167"/>
                          <a:pt x="49" y="167"/>
                          <a:pt x="51" y="166"/>
                        </a:cubicBezTo>
                        <a:cubicBezTo>
                          <a:pt x="53" y="166"/>
                          <a:pt x="56" y="167"/>
                          <a:pt x="59" y="169"/>
                        </a:cubicBezTo>
                        <a:cubicBezTo>
                          <a:pt x="62" y="171"/>
                          <a:pt x="66" y="172"/>
                          <a:pt x="69" y="171"/>
                        </a:cubicBezTo>
                        <a:cubicBezTo>
                          <a:pt x="72" y="171"/>
                          <a:pt x="76" y="171"/>
                          <a:pt x="78" y="171"/>
                        </a:cubicBezTo>
                        <a:cubicBezTo>
                          <a:pt x="80" y="172"/>
                          <a:pt x="83" y="172"/>
                          <a:pt x="85" y="173"/>
                        </a:cubicBezTo>
                        <a:cubicBezTo>
                          <a:pt x="86" y="173"/>
                          <a:pt x="90" y="174"/>
                          <a:pt x="93" y="175"/>
                        </a:cubicBezTo>
                        <a:cubicBezTo>
                          <a:pt x="96" y="175"/>
                          <a:pt x="101" y="177"/>
                          <a:pt x="104" y="179"/>
                        </a:cubicBezTo>
                        <a:cubicBezTo>
                          <a:pt x="106" y="180"/>
                          <a:pt x="111" y="181"/>
                          <a:pt x="114" y="181"/>
                        </a:cubicBezTo>
                        <a:cubicBezTo>
                          <a:pt x="117" y="181"/>
                          <a:pt x="122" y="181"/>
                          <a:pt x="125" y="182"/>
                        </a:cubicBezTo>
                        <a:cubicBezTo>
                          <a:pt x="127" y="184"/>
                          <a:pt x="131" y="184"/>
                          <a:pt x="133" y="184"/>
                        </a:cubicBezTo>
                        <a:cubicBezTo>
                          <a:pt x="135" y="184"/>
                          <a:pt x="137" y="182"/>
                          <a:pt x="137" y="179"/>
                        </a:cubicBezTo>
                        <a:cubicBezTo>
                          <a:pt x="137" y="177"/>
                          <a:pt x="138" y="172"/>
                          <a:pt x="140" y="169"/>
                        </a:cubicBezTo>
                        <a:cubicBezTo>
                          <a:pt x="140" y="169"/>
                          <a:pt x="140" y="169"/>
                          <a:pt x="143" y="169"/>
                        </a:cubicBezTo>
                        <a:cubicBezTo>
                          <a:pt x="145" y="169"/>
                          <a:pt x="145" y="169"/>
                          <a:pt x="145" y="169"/>
                        </a:cubicBezTo>
                        <a:cubicBezTo>
                          <a:pt x="151" y="168"/>
                          <a:pt x="159" y="165"/>
                          <a:pt x="161" y="163"/>
                        </a:cubicBezTo>
                        <a:cubicBezTo>
                          <a:pt x="164" y="160"/>
                          <a:pt x="167" y="158"/>
                          <a:pt x="169" y="158"/>
                        </a:cubicBezTo>
                        <a:cubicBezTo>
                          <a:pt x="172" y="158"/>
                          <a:pt x="174" y="158"/>
                          <a:pt x="175" y="159"/>
                        </a:cubicBezTo>
                        <a:cubicBezTo>
                          <a:pt x="176" y="159"/>
                          <a:pt x="178" y="160"/>
                          <a:pt x="180" y="160"/>
                        </a:cubicBezTo>
                        <a:cubicBezTo>
                          <a:pt x="182" y="159"/>
                          <a:pt x="186" y="159"/>
                          <a:pt x="189" y="159"/>
                        </a:cubicBezTo>
                        <a:cubicBezTo>
                          <a:pt x="192" y="159"/>
                          <a:pt x="196" y="161"/>
                          <a:pt x="199" y="162"/>
                        </a:cubicBezTo>
                        <a:cubicBezTo>
                          <a:pt x="201" y="164"/>
                          <a:pt x="204" y="166"/>
                          <a:pt x="205" y="166"/>
                        </a:cubicBezTo>
                        <a:cubicBezTo>
                          <a:pt x="206" y="167"/>
                          <a:pt x="210" y="166"/>
                          <a:pt x="213" y="164"/>
                        </a:cubicBezTo>
                        <a:cubicBezTo>
                          <a:pt x="217" y="162"/>
                          <a:pt x="220" y="159"/>
                          <a:pt x="221" y="159"/>
                        </a:cubicBezTo>
                        <a:cubicBezTo>
                          <a:pt x="222" y="158"/>
                          <a:pt x="225" y="157"/>
                          <a:pt x="229" y="157"/>
                        </a:cubicBezTo>
                        <a:cubicBezTo>
                          <a:pt x="232" y="157"/>
                          <a:pt x="238" y="157"/>
                          <a:pt x="240" y="156"/>
                        </a:cubicBezTo>
                        <a:cubicBezTo>
                          <a:pt x="243" y="156"/>
                          <a:pt x="246" y="156"/>
                          <a:pt x="246" y="156"/>
                        </a:cubicBezTo>
                        <a:cubicBezTo>
                          <a:pt x="246" y="156"/>
                          <a:pt x="245" y="155"/>
                          <a:pt x="244" y="154"/>
                        </a:cubicBezTo>
                        <a:cubicBezTo>
                          <a:pt x="244" y="154"/>
                          <a:pt x="244" y="153"/>
                          <a:pt x="246" y="152"/>
                        </a:cubicBezTo>
                        <a:cubicBezTo>
                          <a:pt x="248" y="151"/>
                          <a:pt x="250" y="150"/>
                          <a:pt x="251" y="149"/>
                        </a:cubicBezTo>
                        <a:cubicBezTo>
                          <a:pt x="251" y="148"/>
                          <a:pt x="253" y="146"/>
                          <a:pt x="254" y="145"/>
                        </a:cubicBezTo>
                        <a:cubicBezTo>
                          <a:pt x="255" y="143"/>
                          <a:pt x="255" y="142"/>
                          <a:pt x="254" y="141"/>
                        </a:cubicBezTo>
                        <a:cubicBezTo>
                          <a:pt x="253" y="140"/>
                          <a:pt x="249" y="139"/>
                          <a:pt x="247" y="138"/>
                        </a:cubicBezTo>
                        <a:cubicBezTo>
                          <a:pt x="244" y="138"/>
                          <a:pt x="242" y="136"/>
                          <a:pt x="242" y="135"/>
                        </a:cubicBezTo>
                        <a:cubicBezTo>
                          <a:pt x="242" y="134"/>
                          <a:pt x="244" y="133"/>
                          <a:pt x="245" y="134"/>
                        </a:cubicBezTo>
                        <a:cubicBezTo>
                          <a:pt x="247" y="135"/>
                          <a:pt x="249" y="135"/>
                          <a:pt x="250" y="135"/>
                        </a:cubicBezTo>
                        <a:cubicBezTo>
                          <a:pt x="251" y="135"/>
                          <a:pt x="252" y="134"/>
                          <a:pt x="253" y="133"/>
                        </a:cubicBezTo>
                        <a:cubicBezTo>
                          <a:pt x="253" y="132"/>
                          <a:pt x="253" y="131"/>
                          <a:pt x="254" y="130"/>
                        </a:cubicBezTo>
                        <a:cubicBezTo>
                          <a:pt x="255" y="129"/>
                          <a:pt x="256" y="127"/>
                          <a:pt x="256" y="127"/>
                        </a:cubicBezTo>
                        <a:cubicBezTo>
                          <a:pt x="257" y="127"/>
                          <a:pt x="258" y="127"/>
                          <a:pt x="259" y="128"/>
                        </a:cubicBezTo>
                        <a:cubicBezTo>
                          <a:pt x="260" y="129"/>
                          <a:pt x="261" y="130"/>
                          <a:pt x="262" y="132"/>
                        </a:cubicBezTo>
                        <a:cubicBezTo>
                          <a:pt x="262" y="133"/>
                          <a:pt x="263" y="134"/>
                          <a:pt x="264" y="133"/>
                        </a:cubicBezTo>
                        <a:cubicBezTo>
                          <a:pt x="265" y="132"/>
                          <a:pt x="267" y="130"/>
                          <a:pt x="268" y="130"/>
                        </a:cubicBezTo>
                        <a:cubicBezTo>
                          <a:pt x="269" y="129"/>
                          <a:pt x="270" y="128"/>
                          <a:pt x="270" y="128"/>
                        </a:cubicBezTo>
                        <a:cubicBezTo>
                          <a:pt x="270" y="128"/>
                          <a:pt x="269" y="127"/>
                          <a:pt x="267" y="125"/>
                        </a:cubicBezTo>
                        <a:cubicBezTo>
                          <a:pt x="266" y="124"/>
                          <a:pt x="264" y="120"/>
                          <a:pt x="264" y="118"/>
                        </a:cubicBezTo>
                        <a:close/>
                      </a:path>
                    </a:pathLst>
                  </a:custGeom>
                  <a:solidFill>
                    <a:srgbClr val="9BC2E5"/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5" name="Freeform 6">
                    <a:extLst>
                      <a:ext uri="{FF2B5EF4-FFF2-40B4-BE49-F238E27FC236}">
                        <a16:creationId xmlns:a16="http://schemas.microsoft.com/office/drawing/2014/main" id="{5BAA3E7A-C90A-5D43-D36C-C30E76BB42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20810" y="3352844"/>
                    <a:ext cx="1013948" cy="1075079"/>
                  </a:xfrm>
                  <a:custGeom>
                    <a:avLst/>
                    <a:gdLst/>
                    <a:ahLst/>
                    <a:cxnLst>
                      <a:cxn ang="0">
                        <a:pos x="30" y="166"/>
                      </a:cxn>
                      <a:cxn ang="0">
                        <a:pos x="101" y="212"/>
                      </a:cxn>
                      <a:cxn ang="0">
                        <a:pos x="27" y="423"/>
                      </a:cxn>
                      <a:cxn ang="0">
                        <a:pos x="57" y="481"/>
                      </a:cxn>
                      <a:cxn ang="0">
                        <a:pos x="95" y="537"/>
                      </a:cxn>
                      <a:cxn ang="0">
                        <a:pos x="407" y="535"/>
                      </a:cxn>
                      <a:cxn ang="0">
                        <a:pos x="441" y="470"/>
                      </a:cxn>
                      <a:cxn ang="0">
                        <a:pos x="469" y="410"/>
                      </a:cxn>
                      <a:cxn ang="0">
                        <a:pos x="487" y="376"/>
                      </a:cxn>
                      <a:cxn ang="0">
                        <a:pos x="510" y="326"/>
                      </a:cxn>
                      <a:cxn ang="0">
                        <a:pos x="554" y="265"/>
                      </a:cxn>
                      <a:cxn ang="0">
                        <a:pos x="580" y="200"/>
                      </a:cxn>
                      <a:cxn ang="0">
                        <a:pos x="578" y="165"/>
                      </a:cxn>
                      <a:cxn ang="0">
                        <a:pos x="547" y="158"/>
                      </a:cxn>
                      <a:cxn ang="0">
                        <a:pos x="530" y="150"/>
                      </a:cxn>
                      <a:cxn ang="0">
                        <a:pos x="510" y="151"/>
                      </a:cxn>
                      <a:cxn ang="0">
                        <a:pos x="485" y="173"/>
                      </a:cxn>
                      <a:cxn ang="0">
                        <a:pos x="479" y="193"/>
                      </a:cxn>
                      <a:cxn ang="0">
                        <a:pos x="436" y="222"/>
                      </a:cxn>
                      <a:cxn ang="0">
                        <a:pos x="440" y="200"/>
                      </a:cxn>
                      <a:cxn ang="0">
                        <a:pos x="415" y="213"/>
                      </a:cxn>
                      <a:cxn ang="0">
                        <a:pos x="388" y="205"/>
                      </a:cxn>
                      <a:cxn ang="0">
                        <a:pos x="372" y="213"/>
                      </a:cxn>
                      <a:cxn ang="0">
                        <a:pos x="367" y="229"/>
                      </a:cxn>
                      <a:cxn ang="0">
                        <a:pos x="342" y="207"/>
                      </a:cxn>
                      <a:cxn ang="0">
                        <a:pos x="340" y="199"/>
                      </a:cxn>
                      <a:cxn ang="0">
                        <a:pos x="378" y="197"/>
                      </a:cxn>
                      <a:cxn ang="0">
                        <a:pos x="409" y="198"/>
                      </a:cxn>
                      <a:cxn ang="0">
                        <a:pos x="443" y="192"/>
                      </a:cxn>
                      <a:cxn ang="0">
                        <a:pos x="476" y="152"/>
                      </a:cxn>
                      <a:cxn ang="0">
                        <a:pos x="441" y="127"/>
                      </a:cxn>
                      <a:cxn ang="0">
                        <a:pos x="393" y="124"/>
                      </a:cxn>
                      <a:cxn ang="0">
                        <a:pos x="373" y="156"/>
                      </a:cxn>
                      <a:cxn ang="0">
                        <a:pos x="348" y="174"/>
                      </a:cxn>
                      <a:cxn ang="0">
                        <a:pos x="308" y="200"/>
                      </a:cxn>
                      <a:cxn ang="0">
                        <a:pos x="321" y="251"/>
                      </a:cxn>
                      <a:cxn ang="0">
                        <a:pos x="304" y="213"/>
                      </a:cxn>
                      <a:cxn ang="0">
                        <a:pos x="292" y="188"/>
                      </a:cxn>
                      <a:cxn ang="0">
                        <a:pos x="238" y="206"/>
                      </a:cxn>
                      <a:cxn ang="0">
                        <a:pos x="186" y="228"/>
                      </a:cxn>
                      <a:cxn ang="0">
                        <a:pos x="168" y="264"/>
                      </a:cxn>
                      <a:cxn ang="0">
                        <a:pos x="175" y="227"/>
                      </a:cxn>
                      <a:cxn ang="0">
                        <a:pos x="149" y="214"/>
                      </a:cxn>
                      <a:cxn ang="0">
                        <a:pos x="154" y="204"/>
                      </a:cxn>
                      <a:cxn ang="0">
                        <a:pos x="172" y="209"/>
                      </a:cxn>
                      <a:cxn ang="0">
                        <a:pos x="201" y="223"/>
                      </a:cxn>
                      <a:cxn ang="0">
                        <a:pos x="255" y="198"/>
                      </a:cxn>
                      <a:cxn ang="0">
                        <a:pos x="319" y="175"/>
                      </a:cxn>
                      <a:cxn ang="0">
                        <a:pos x="297" y="153"/>
                      </a:cxn>
                      <a:cxn ang="0">
                        <a:pos x="266" y="90"/>
                      </a:cxn>
                      <a:cxn ang="0">
                        <a:pos x="232" y="50"/>
                      </a:cxn>
                      <a:cxn ang="0">
                        <a:pos x="192" y="6"/>
                      </a:cxn>
                      <a:cxn ang="0">
                        <a:pos x="151" y="7"/>
                      </a:cxn>
                      <a:cxn ang="0">
                        <a:pos x="111" y="29"/>
                      </a:cxn>
                      <a:cxn ang="0">
                        <a:pos x="67" y="39"/>
                      </a:cxn>
                      <a:cxn ang="0">
                        <a:pos x="21" y="57"/>
                      </a:cxn>
                    </a:cxnLst>
                    <a:rect l="0" t="0" r="r" b="b"/>
                    <a:pathLst>
                      <a:path w="586" h="563">
                        <a:moveTo>
                          <a:pt x="4" y="113"/>
                        </a:moveTo>
                        <a:cubicBezTo>
                          <a:pt x="5" y="117"/>
                          <a:pt x="5" y="122"/>
                          <a:pt x="5" y="126"/>
                        </a:cubicBezTo>
                        <a:cubicBezTo>
                          <a:pt x="5" y="129"/>
                          <a:pt x="5" y="133"/>
                          <a:pt x="6" y="134"/>
                        </a:cubicBezTo>
                        <a:cubicBezTo>
                          <a:pt x="8" y="134"/>
                          <a:pt x="9" y="136"/>
                          <a:pt x="10" y="138"/>
                        </a:cubicBezTo>
                        <a:cubicBezTo>
                          <a:pt x="10" y="139"/>
                          <a:pt x="10" y="142"/>
                          <a:pt x="11" y="143"/>
                        </a:cubicBezTo>
                        <a:cubicBezTo>
                          <a:pt x="11" y="145"/>
                          <a:pt x="14" y="148"/>
                          <a:pt x="18" y="151"/>
                        </a:cubicBezTo>
                        <a:cubicBezTo>
                          <a:pt x="21" y="154"/>
                          <a:pt x="25" y="158"/>
                          <a:pt x="25" y="160"/>
                        </a:cubicBezTo>
                        <a:cubicBezTo>
                          <a:pt x="26" y="162"/>
                          <a:pt x="28" y="165"/>
                          <a:pt x="30" y="166"/>
                        </a:cubicBezTo>
                        <a:cubicBezTo>
                          <a:pt x="32" y="168"/>
                          <a:pt x="36" y="170"/>
                          <a:pt x="38" y="172"/>
                        </a:cubicBezTo>
                        <a:cubicBezTo>
                          <a:pt x="40" y="173"/>
                          <a:pt x="45" y="177"/>
                          <a:pt x="49" y="179"/>
                        </a:cubicBezTo>
                        <a:cubicBezTo>
                          <a:pt x="52" y="181"/>
                          <a:pt x="58" y="185"/>
                          <a:pt x="60" y="187"/>
                        </a:cubicBezTo>
                        <a:cubicBezTo>
                          <a:pt x="63" y="189"/>
                          <a:pt x="67" y="190"/>
                          <a:pt x="70" y="191"/>
                        </a:cubicBezTo>
                        <a:cubicBezTo>
                          <a:pt x="72" y="191"/>
                          <a:pt x="77" y="193"/>
                          <a:pt x="79" y="194"/>
                        </a:cubicBezTo>
                        <a:cubicBezTo>
                          <a:pt x="82" y="195"/>
                          <a:pt x="85" y="197"/>
                          <a:pt x="86" y="199"/>
                        </a:cubicBezTo>
                        <a:cubicBezTo>
                          <a:pt x="87" y="200"/>
                          <a:pt x="91" y="203"/>
                          <a:pt x="94" y="205"/>
                        </a:cubicBezTo>
                        <a:cubicBezTo>
                          <a:pt x="97" y="207"/>
                          <a:pt x="101" y="210"/>
                          <a:pt x="101" y="212"/>
                        </a:cubicBezTo>
                        <a:cubicBezTo>
                          <a:pt x="102" y="213"/>
                          <a:pt x="105" y="214"/>
                          <a:pt x="107" y="213"/>
                        </a:cubicBezTo>
                        <a:cubicBezTo>
                          <a:pt x="109" y="213"/>
                          <a:pt x="113" y="213"/>
                          <a:pt x="116" y="214"/>
                        </a:cubicBezTo>
                        <a:cubicBezTo>
                          <a:pt x="118" y="215"/>
                          <a:pt x="113" y="233"/>
                          <a:pt x="104" y="253"/>
                        </a:cubicBezTo>
                        <a:cubicBezTo>
                          <a:pt x="100" y="260"/>
                          <a:pt x="100" y="260"/>
                          <a:pt x="100" y="260"/>
                        </a:cubicBezTo>
                        <a:cubicBezTo>
                          <a:pt x="91" y="280"/>
                          <a:pt x="76" y="313"/>
                          <a:pt x="68" y="333"/>
                        </a:cubicBezTo>
                        <a:cubicBezTo>
                          <a:pt x="32" y="412"/>
                          <a:pt x="32" y="412"/>
                          <a:pt x="32" y="412"/>
                        </a:cubicBezTo>
                        <a:cubicBezTo>
                          <a:pt x="32" y="412"/>
                          <a:pt x="31" y="414"/>
                          <a:pt x="30" y="417"/>
                        </a:cubicBezTo>
                        <a:cubicBezTo>
                          <a:pt x="28" y="419"/>
                          <a:pt x="27" y="422"/>
                          <a:pt x="27" y="423"/>
                        </a:cubicBezTo>
                        <a:cubicBezTo>
                          <a:pt x="27" y="424"/>
                          <a:pt x="27" y="427"/>
                          <a:pt x="28" y="429"/>
                        </a:cubicBezTo>
                        <a:cubicBezTo>
                          <a:pt x="29" y="431"/>
                          <a:pt x="31" y="435"/>
                          <a:pt x="33" y="437"/>
                        </a:cubicBezTo>
                        <a:cubicBezTo>
                          <a:pt x="35" y="439"/>
                          <a:pt x="38" y="443"/>
                          <a:pt x="39" y="445"/>
                        </a:cubicBezTo>
                        <a:cubicBezTo>
                          <a:pt x="40" y="447"/>
                          <a:pt x="40" y="449"/>
                          <a:pt x="40" y="449"/>
                        </a:cubicBezTo>
                        <a:cubicBezTo>
                          <a:pt x="40" y="449"/>
                          <a:pt x="41" y="450"/>
                          <a:pt x="43" y="452"/>
                        </a:cubicBezTo>
                        <a:cubicBezTo>
                          <a:pt x="44" y="454"/>
                          <a:pt x="46" y="457"/>
                          <a:pt x="48" y="460"/>
                        </a:cubicBezTo>
                        <a:cubicBezTo>
                          <a:pt x="50" y="462"/>
                          <a:pt x="52" y="467"/>
                          <a:pt x="52" y="469"/>
                        </a:cubicBezTo>
                        <a:cubicBezTo>
                          <a:pt x="53" y="472"/>
                          <a:pt x="55" y="477"/>
                          <a:pt x="57" y="481"/>
                        </a:cubicBezTo>
                        <a:cubicBezTo>
                          <a:pt x="58" y="485"/>
                          <a:pt x="60" y="490"/>
                          <a:pt x="61" y="493"/>
                        </a:cubicBezTo>
                        <a:cubicBezTo>
                          <a:pt x="62" y="495"/>
                          <a:pt x="63" y="499"/>
                          <a:pt x="63" y="502"/>
                        </a:cubicBezTo>
                        <a:cubicBezTo>
                          <a:pt x="63" y="505"/>
                          <a:pt x="64" y="509"/>
                          <a:pt x="65" y="512"/>
                        </a:cubicBezTo>
                        <a:cubicBezTo>
                          <a:pt x="66" y="515"/>
                          <a:pt x="68" y="517"/>
                          <a:pt x="69" y="517"/>
                        </a:cubicBezTo>
                        <a:cubicBezTo>
                          <a:pt x="71" y="517"/>
                          <a:pt x="73" y="519"/>
                          <a:pt x="74" y="521"/>
                        </a:cubicBezTo>
                        <a:cubicBezTo>
                          <a:pt x="76" y="523"/>
                          <a:pt x="79" y="525"/>
                          <a:pt x="82" y="527"/>
                        </a:cubicBezTo>
                        <a:cubicBezTo>
                          <a:pt x="85" y="528"/>
                          <a:pt x="89" y="531"/>
                          <a:pt x="90" y="534"/>
                        </a:cubicBezTo>
                        <a:cubicBezTo>
                          <a:pt x="91" y="536"/>
                          <a:pt x="94" y="538"/>
                          <a:pt x="95" y="537"/>
                        </a:cubicBezTo>
                        <a:cubicBezTo>
                          <a:pt x="97" y="537"/>
                          <a:pt x="100" y="538"/>
                          <a:pt x="101" y="540"/>
                        </a:cubicBezTo>
                        <a:cubicBezTo>
                          <a:pt x="102" y="542"/>
                          <a:pt x="105" y="544"/>
                          <a:pt x="106" y="544"/>
                        </a:cubicBezTo>
                        <a:cubicBezTo>
                          <a:pt x="108" y="543"/>
                          <a:pt x="111" y="544"/>
                          <a:pt x="113" y="545"/>
                        </a:cubicBezTo>
                        <a:cubicBezTo>
                          <a:pt x="115" y="546"/>
                          <a:pt x="116" y="546"/>
                          <a:pt x="116" y="546"/>
                        </a:cubicBezTo>
                        <a:cubicBezTo>
                          <a:pt x="394" y="563"/>
                          <a:pt x="394" y="563"/>
                          <a:pt x="394" y="563"/>
                        </a:cubicBezTo>
                        <a:cubicBezTo>
                          <a:pt x="394" y="563"/>
                          <a:pt x="395" y="561"/>
                          <a:pt x="397" y="558"/>
                        </a:cubicBezTo>
                        <a:cubicBezTo>
                          <a:pt x="398" y="555"/>
                          <a:pt x="400" y="550"/>
                          <a:pt x="401" y="547"/>
                        </a:cubicBezTo>
                        <a:cubicBezTo>
                          <a:pt x="402" y="544"/>
                          <a:pt x="405" y="538"/>
                          <a:pt x="407" y="535"/>
                        </a:cubicBezTo>
                        <a:cubicBezTo>
                          <a:pt x="410" y="532"/>
                          <a:pt x="413" y="527"/>
                          <a:pt x="415" y="525"/>
                        </a:cubicBezTo>
                        <a:cubicBezTo>
                          <a:pt x="417" y="522"/>
                          <a:pt x="420" y="520"/>
                          <a:pt x="421" y="520"/>
                        </a:cubicBezTo>
                        <a:cubicBezTo>
                          <a:pt x="422" y="520"/>
                          <a:pt x="425" y="518"/>
                          <a:pt x="426" y="516"/>
                        </a:cubicBezTo>
                        <a:cubicBezTo>
                          <a:pt x="427" y="513"/>
                          <a:pt x="429" y="510"/>
                          <a:pt x="430" y="508"/>
                        </a:cubicBezTo>
                        <a:cubicBezTo>
                          <a:pt x="430" y="506"/>
                          <a:pt x="432" y="503"/>
                          <a:pt x="434" y="501"/>
                        </a:cubicBezTo>
                        <a:cubicBezTo>
                          <a:pt x="436" y="499"/>
                          <a:pt x="438" y="495"/>
                          <a:pt x="439" y="492"/>
                        </a:cubicBezTo>
                        <a:cubicBezTo>
                          <a:pt x="439" y="490"/>
                          <a:pt x="441" y="484"/>
                          <a:pt x="442" y="480"/>
                        </a:cubicBezTo>
                        <a:cubicBezTo>
                          <a:pt x="443" y="476"/>
                          <a:pt x="443" y="472"/>
                          <a:pt x="441" y="470"/>
                        </a:cubicBezTo>
                        <a:cubicBezTo>
                          <a:pt x="440" y="468"/>
                          <a:pt x="437" y="465"/>
                          <a:pt x="436" y="463"/>
                        </a:cubicBezTo>
                        <a:cubicBezTo>
                          <a:pt x="435" y="461"/>
                          <a:pt x="436" y="457"/>
                          <a:pt x="437" y="455"/>
                        </a:cubicBezTo>
                        <a:cubicBezTo>
                          <a:pt x="439" y="453"/>
                          <a:pt x="440" y="449"/>
                          <a:pt x="440" y="446"/>
                        </a:cubicBezTo>
                        <a:cubicBezTo>
                          <a:pt x="440" y="443"/>
                          <a:pt x="441" y="438"/>
                          <a:pt x="442" y="435"/>
                        </a:cubicBezTo>
                        <a:cubicBezTo>
                          <a:pt x="443" y="431"/>
                          <a:pt x="446" y="427"/>
                          <a:pt x="449" y="426"/>
                        </a:cubicBezTo>
                        <a:cubicBezTo>
                          <a:pt x="452" y="425"/>
                          <a:pt x="456" y="423"/>
                          <a:pt x="460" y="422"/>
                        </a:cubicBezTo>
                        <a:cubicBezTo>
                          <a:pt x="463" y="421"/>
                          <a:pt x="466" y="418"/>
                          <a:pt x="466" y="417"/>
                        </a:cubicBezTo>
                        <a:cubicBezTo>
                          <a:pt x="466" y="415"/>
                          <a:pt x="468" y="412"/>
                          <a:pt x="469" y="410"/>
                        </a:cubicBezTo>
                        <a:cubicBezTo>
                          <a:pt x="470" y="408"/>
                          <a:pt x="473" y="407"/>
                          <a:pt x="475" y="406"/>
                        </a:cubicBezTo>
                        <a:cubicBezTo>
                          <a:pt x="476" y="405"/>
                          <a:pt x="478" y="403"/>
                          <a:pt x="478" y="401"/>
                        </a:cubicBezTo>
                        <a:cubicBezTo>
                          <a:pt x="478" y="399"/>
                          <a:pt x="479" y="397"/>
                          <a:pt x="480" y="396"/>
                        </a:cubicBezTo>
                        <a:cubicBezTo>
                          <a:pt x="481" y="396"/>
                          <a:pt x="482" y="394"/>
                          <a:pt x="482" y="392"/>
                        </a:cubicBezTo>
                        <a:cubicBezTo>
                          <a:pt x="482" y="390"/>
                          <a:pt x="483" y="388"/>
                          <a:pt x="484" y="388"/>
                        </a:cubicBezTo>
                        <a:cubicBezTo>
                          <a:pt x="485" y="387"/>
                          <a:pt x="485" y="385"/>
                          <a:pt x="485" y="384"/>
                        </a:cubicBezTo>
                        <a:cubicBezTo>
                          <a:pt x="484" y="383"/>
                          <a:pt x="484" y="381"/>
                          <a:pt x="484" y="379"/>
                        </a:cubicBezTo>
                        <a:cubicBezTo>
                          <a:pt x="484" y="378"/>
                          <a:pt x="485" y="377"/>
                          <a:pt x="487" y="376"/>
                        </a:cubicBezTo>
                        <a:cubicBezTo>
                          <a:pt x="488" y="375"/>
                          <a:pt x="489" y="374"/>
                          <a:pt x="488" y="372"/>
                        </a:cubicBezTo>
                        <a:cubicBezTo>
                          <a:pt x="487" y="371"/>
                          <a:pt x="485" y="369"/>
                          <a:pt x="484" y="367"/>
                        </a:cubicBezTo>
                        <a:cubicBezTo>
                          <a:pt x="483" y="366"/>
                          <a:pt x="480" y="365"/>
                          <a:pt x="478" y="364"/>
                        </a:cubicBezTo>
                        <a:cubicBezTo>
                          <a:pt x="476" y="363"/>
                          <a:pt x="473" y="362"/>
                          <a:pt x="470" y="361"/>
                        </a:cubicBezTo>
                        <a:cubicBezTo>
                          <a:pt x="468" y="360"/>
                          <a:pt x="466" y="360"/>
                          <a:pt x="466" y="360"/>
                        </a:cubicBezTo>
                        <a:cubicBezTo>
                          <a:pt x="466" y="360"/>
                          <a:pt x="466" y="359"/>
                          <a:pt x="466" y="358"/>
                        </a:cubicBezTo>
                        <a:cubicBezTo>
                          <a:pt x="466" y="356"/>
                          <a:pt x="475" y="349"/>
                          <a:pt x="486" y="340"/>
                        </a:cubicBezTo>
                        <a:cubicBezTo>
                          <a:pt x="497" y="332"/>
                          <a:pt x="507" y="326"/>
                          <a:pt x="510" y="326"/>
                        </a:cubicBezTo>
                        <a:cubicBezTo>
                          <a:pt x="512" y="326"/>
                          <a:pt x="515" y="324"/>
                          <a:pt x="517" y="321"/>
                        </a:cubicBezTo>
                        <a:cubicBezTo>
                          <a:pt x="519" y="318"/>
                          <a:pt x="522" y="315"/>
                          <a:pt x="524" y="313"/>
                        </a:cubicBezTo>
                        <a:cubicBezTo>
                          <a:pt x="525" y="312"/>
                          <a:pt x="527" y="309"/>
                          <a:pt x="527" y="307"/>
                        </a:cubicBezTo>
                        <a:cubicBezTo>
                          <a:pt x="527" y="305"/>
                          <a:pt x="529" y="303"/>
                          <a:pt x="531" y="302"/>
                        </a:cubicBezTo>
                        <a:cubicBezTo>
                          <a:pt x="532" y="301"/>
                          <a:pt x="535" y="298"/>
                          <a:pt x="537" y="296"/>
                        </a:cubicBezTo>
                        <a:cubicBezTo>
                          <a:pt x="539" y="294"/>
                          <a:pt x="541" y="289"/>
                          <a:pt x="541" y="286"/>
                        </a:cubicBezTo>
                        <a:cubicBezTo>
                          <a:pt x="542" y="283"/>
                          <a:pt x="544" y="278"/>
                          <a:pt x="546" y="275"/>
                        </a:cubicBezTo>
                        <a:cubicBezTo>
                          <a:pt x="548" y="272"/>
                          <a:pt x="552" y="267"/>
                          <a:pt x="554" y="265"/>
                        </a:cubicBezTo>
                        <a:cubicBezTo>
                          <a:pt x="557" y="262"/>
                          <a:pt x="559" y="258"/>
                          <a:pt x="559" y="255"/>
                        </a:cubicBezTo>
                        <a:cubicBezTo>
                          <a:pt x="559" y="253"/>
                          <a:pt x="560" y="250"/>
                          <a:pt x="560" y="248"/>
                        </a:cubicBezTo>
                        <a:cubicBezTo>
                          <a:pt x="561" y="247"/>
                          <a:pt x="562" y="245"/>
                          <a:pt x="562" y="244"/>
                        </a:cubicBezTo>
                        <a:cubicBezTo>
                          <a:pt x="561" y="243"/>
                          <a:pt x="563" y="240"/>
                          <a:pt x="566" y="238"/>
                        </a:cubicBezTo>
                        <a:cubicBezTo>
                          <a:pt x="568" y="235"/>
                          <a:pt x="571" y="230"/>
                          <a:pt x="571" y="227"/>
                        </a:cubicBezTo>
                        <a:cubicBezTo>
                          <a:pt x="572" y="224"/>
                          <a:pt x="573" y="220"/>
                          <a:pt x="575" y="218"/>
                        </a:cubicBezTo>
                        <a:cubicBezTo>
                          <a:pt x="577" y="217"/>
                          <a:pt x="579" y="212"/>
                          <a:pt x="580" y="209"/>
                        </a:cubicBezTo>
                        <a:cubicBezTo>
                          <a:pt x="581" y="205"/>
                          <a:pt x="581" y="201"/>
                          <a:pt x="580" y="200"/>
                        </a:cubicBezTo>
                        <a:cubicBezTo>
                          <a:pt x="579" y="198"/>
                          <a:pt x="579" y="196"/>
                          <a:pt x="580" y="195"/>
                        </a:cubicBezTo>
                        <a:cubicBezTo>
                          <a:pt x="581" y="195"/>
                          <a:pt x="582" y="192"/>
                          <a:pt x="582" y="189"/>
                        </a:cubicBezTo>
                        <a:cubicBezTo>
                          <a:pt x="582" y="186"/>
                          <a:pt x="583" y="182"/>
                          <a:pt x="584" y="179"/>
                        </a:cubicBezTo>
                        <a:cubicBezTo>
                          <a:pt x="585" y="176"/>
                          <a:pt x="586" y="173"/>
                          <a:pt x="586" y="173"/>
                        </a:cubicBezTo>
                        <a:cubicBezTo>
                          <a:pt x="586" y="173"/>
                          <a:pt x="584" y="174"/>
                          <a:pt x="581" y="174"/>
                        </a:cubicBezTo>
                        <a:cubicBezTo>
                          <a:pt x="579" y="175"/>
                          <a:pt x="578" y="174"/>
                          <a:pt x="579" y="172"/>
                        </a:cubicBezTo>
                        <a:cubicBezTo>
                          <a:pt x="580" y="170"/>
                          <a:pt x="581" y="167"/>
                          <a:pt x="580" y="166"/>
                        </a:cubicBezTo>
                        <a:cubicBezTo>
                          <a:pt x="580" y="164"/>
                          <a:pt x="579" y="164"/>
                          <a:pt x="578" y="165"/>
                        </a:cubicBezTo>
                        <a:cubicBezTo>
                          <a:pt x="578" y="167"/>
                          <a:pt x="576" y="168"/>
                          <a:pt x="574" y="168"/>
                        </a:cubicBezTo>
                        <a:cubicBezTo>
                          <a:pt x="572" y="168"/>
                          <a:pt x="569" y="168"/>
                          <a:pt x="567" y="168"/>
                        </a:cubicBezTo>
                        <a:cubicBezTo>
                          <a:pt x="565" y="168"/>
                          <a:pt x="563" y="167"/>
                          <a:pt x="562" y="166"/>
                        </a:cubicBezTo>
                        <a:cubicBezTo>
                          <a:pt x="562" y="166"/>
                          <a:pt x="561" y="164"/>
                          <a:pt x="561" y="163"/>
                        </a:cubicBezTo>
                        <a:cubicBezTo>
                          <a:pt x="561" y="161"/>
                          <a:pt x="560" y="160"/>
                          <a:pt x="558" y="160"/>
                        </a:cubicBezTo>
                        <a:cubicBezTo>
                          <a:pt x="557" y="161"/>
                          <a:pt x="555" y="160"/>
                          <a:pt x="554" y="158"/>
                        </a:cubicBezTo>
                        <a:cubicBezTo>
                          <a:pt x="553" y="157"/>
                          <a:pt x="551" y="157"/>
                          <a:pt x="549" y="158"/>
                        </a:cubicBezTo>
                        <a:cubicBezTo>
                          <a:pt x="548" y="160"/>
                          <a:pt x="547" y="159"/>
                          <a:pt x="547" y="158"/>
                        </a:cubicBezTo>
                        <a:cubicBezTo>
                          <a:pt x="547" y="156"/>
                          <a:pt x="546" y="156"/>
                          <a:pt x="544" y="157"/>
                        </a:cubicBezTo>
                        <a:cubicBezTo>
                          <a:pt x="543" y="158"/>
                          <a:pt x="541" y="158"/>
                          <a:pt x="541" y="156"/>
                        </a:cubicBezTo>
                        <a:cubicBezTo>
                          <a:pt x="541" y="155"/>
                          <a:pt x="540" y="154"/>
                          <a:pt x="539" y="155"/>
                        </a:cubicBezTo>
                        <a:cubicBezTo>
                          <a:pt x="538" y="156"/>
                          <a:pt x="537" y="156"/>
                          <a:pt x="537" y="155"/>
                        </a:cubicBezTo>
                        <a:cubicBezTo>
                          <a:pt x="537" y="154"/>
                          <a:pt x="536" y="154"/>
                          <a:pt x="535" y="154"/>
                        </a:cubicBezTo>
                        <a:cubicBezTo>
                          <a:pt x="535" y="154"/>
                          <a:pt x="534" y="153"/>
                          <a:pt x="534" y="152"/>
                        </a:cubicBezTo>
                        <a:cubicBezTo>
                          <a:pt x="534" y="150"/>
                          <a:pt x="534" y="149"/>
                          <a:pt x="533" y="149"/>
                        </a:cubicBezTo>
                        <a:cubicBezTo>
                          <a:pt x="532" y="148"/>
                          <a:pt x="531" y="149"/>
                          <a:pt x="530" y="150"/>
                        </a:cubicBezTo>
                        <a:cubicBezTo>
                          <a:pt x="529" y="151"/>
                          <a:pt x="529" y="152"/>
                          <a:pt x="528" y="151"/>
                        </a:cubicBezTo>
                        <a:cubicBezTo>
                          <a:pt x="527" y="150"/>
                          <a:pt x="526" y="150"/>
                          <a:pt x="526" y="150"/>
                        </a:cubicBezTo>
                        <a:cubicBezTo>
                          <a:pt x="525" y="151"/>
                          <a:pt x="525" y="153"/>
                          <a:pt x="526" y="154"/>
                        </a:cubicBezTo>
                        <a:cubicBezTo>
                          <a:pt x="526" y="155"/>
                          <a:pt x="526" y="155"/>
                          <a:pt x="524" y="155"/>
                        </a:cubicBezTo>
                        <a:cubicBezTo>
                          <a:pt x="523" y="155"/>
                          <a:pt x="521" y="154"/>
                          <a:pt x="520" y="152"/>
                        </a:cubicBezTo>
                        <a:cubicBezTo>
                          <a:pt x="520" y="151"/>
                          <a:pt x="518" y="150"/>
                          <a:pt x="517" y="151"/>
                        </a:cubicBezTo>
                        <a:cubicBezTo>
                          <a:pt x="516" y="152"/>
                          <a:pt x="515" y="152"/>
                          <a:pt x="514" y="153"/>
                        </a:cubicBezTo>
                        <a:cubicBezTo>
                          <a:pt x="513" y="153"/>
                          <a:pt x="511" y="152"/>
                          <a:pt x="510" y="151"/>
                        </a:cubicBezTo>
                        <a:cubicBezTo>
                          <a:pt x="510" y="150"/>
                          <a:pt x="508" y="150"/>
                          <a:pt x="508" y="150"/>
                        </a:cubicBezTo>
                        <a:cubicBezTo>
                          <a:pt x="507" y="151"/>
                          <a:pt x="506" y="152"/>
                          <a:pt x="505" y="152"/>
                        </a:cubicBezTo>
                        <a:cubicBezTo>
                          <a:pt x="504" y="153"/>
                          <a:pt x="501" y="153"/>
                          <a:pt x="500" y="153"/>
                        </a:cubicBezTo>
                        <a:cubicBezTo>
                          <a:pt x="498" y="153"/>
                          <a:pt x="495" y="154"/>
                          <a:pt x="494" y="155"/>
                        </a:cubicBezTo>
                        <a:cubicBezTo>
                          <a:pt x="493" y="157"/>
                          <a:pt x="492" y="158"/>
                          <a:pt x="491" y="158"/>
                        </a:cubicBezTo>
                        <a:cubicBezTo>
                          <a:pt x="490" y="158"/>
                          <a:pt x="488" y="159"/>
                          <a:pt x="487" y="161"/>
                        </a:cubicBezTo>
                        <a:cubicBezTo>
                          <a:pt x="486" y="163"/>
                          <a:pt x="485" y="166"/>
                          <a:pt x="485" y="168"/>
                        </a:cubicBezTo>
                        <a:cubicBezTo>
                          <a:pt x="486" y="170"/>
                          <a:pt x="486" y="172"/>
                          <a:pt x="485" y="173"/>
                        </a:cubicBezTo>
                        <a:cubicBezTo>
                          <a:pt x="485" y="175"/>
                          <a:pt x="483" y="177"/>
                          <a:pt x="482" y="178"/>
                        </a:cubicBezTo>
                        <a:cubicBezTo>
                          <a:pt x="480" y="180"/>
                          <a:pt x="479" y="182"/>
                          <a:pt x="478" y="184"/>
                        </a:cubicBezTo>
                        <a:cubicBezTo>
                          <a:pt x="477" y="186"/>
                          <a:pt x="478" y="187"/>
                          <a:pt x="479" y="187"/>
                        </a:cubicBezTo>
                        <a:cubicBezTo>
                          <a:pt x="481" y="186"/>
                          <a:pt x="483" y="186"/>
                          <a:pt x="484" y="185"/>
                        </a:cubicBezTo>
                        <a:cubicBezTo>
                          <a:pt x="486" y="185"/>
                          <a:pt x="488" y="185"/>
                          <a:pt x="488" y="185"/>
                        </a:cubicBezTo>
                        <a:cubicBezTo>
                          <a:pt x="489" y="186"/>
                          <a:pt x="488" y="187"/>
                          <a:pt x="487" y="188"/>
                        </a:cubicBezTo>
                        <a:cubicBezTo>
                          <a:pt x="485" y="188"/>
                          <a:pt x="483" y="190"/>
                          <a:pt x="483" y="191"/>
                        </a:cubicBezTo>
                        <a:cubicBezTo>
                          <a:pt x="482" y="192"/>
                          <a:pt x="480" y="193"/>
                          <a:pt x="479" y="193"/>
                        </a:cubicBezTo>
                        <a:cubicBezTo>
                          <a:pt x="477" y="193"/>
                          <a:pt x="475" y="192"/>
                          <a:pt x="474" y="190"/>
                        </a:cubicBezTo>
                        <a:cubicBezTo>
                          <a:pt x="473" y="188"/>
                          <a:pt x="471" y="187"/>
                          <a:pt x="469" y="187"/>
                        </a:cubicBezTo>
                        <a:cubicBezTo>
                          <a:pt x="468" y="187"/>
                          <a:pt x="466" y="189"/>
                          <a:pt x="464" y="190"/>
                        </a:cubicBezTo>
                        <a:cubicBezTo>
                          <a:pt x="463" y="192"/>
                          <a:pt x="460" y="195"/>
                          <a:pt x="458" y="198"/>
                        </a:cubicBezTo>
                        <a:cubicBezTo>
                          <a:pt x="456" y="201"/>
                          <a:pt x="453" y="203"/>
                          <a:pt x="451" y="203"/>
                        </a:cubicBezTo>
                        <a:cubicBezTo>
                          <a:pt x="449" y="203"/>
                          <a:pt x="446" y="205"/>
                          <a:pt x="444" y="207"/>
                        </a:cubicBezTo>
                        <a:cubicBezTo>
                          <a:pt x="442" y="209"/>
                          <a:pt x="440" y="213"/>
                          <a:pt x="439" y="215"/>
                        </a:cubicBezTo>
                        <a:cubicBezTo>
                          <a:pt x="438" y="217"/>
                          <a:pt x="437" y="220"/>
                          <a:pt x="436" y="222"/>
                        </a:cubicBezTo>
                        <a:cubicBezTo>
                          <a:pt x="436" y="224"/>
                          <a:pt x="434" y="227"/>
                          <a:pt x="433" y="229"/>
                        </a:cubicBezTo>
                        <a:cubicBezTo>
                          <a:pt x="432" y="232"/>
                          <a:pt x="431" y="234"/>
                          <a:pt x="431" y="234"/>
                        </a:cubicBezTo>
                        <a:cubicBezTo>
                          <a:pt x="431" y="234"/>
                          <a:pt x="431" y="232"/>
                          <a:pt x="431" y="230"/>
                        </a:cubicBezTo>
                        <a:cubicBezTo>
                          <a:pt x="431" y="228"/>
                          <a:pt x="431" y="225"/>
                          <a:pt x="431" y="224"/>
                        </a:cubicBezTo>
                        <a:cubicBezTo>
                          <a:pt x="430" y="222"/>
                          <a:pt x="430" y="220"/>
                          <a:pt x="431" y="218"/>
                        </a:cubicBezTo>
                        <a:cubicBezTo>
                          <a:pt x="432" y="217"/>
                          <a:pt x="433" y="214"/>
                          <a:pt x="433" y="213"/>
                        </a:cubicBezTo>
                        <a:cubicBezTo>
                          <a:pt x="433" y="211"/>
                          <a:pt x="435" y="208"/>
                          <a:pt x="437" y="206"/>
                        </a:cubicBezTo>
                        <a:cubicBezTo>
                          <a:pt x="438" y="203"/>
                          <a:pt x="440" y="201"/>
                          <a:pt x="440" y="200"/>
                        </a:cubicBezTo>
                        <a:cubicBezTo>
                          <a:pt x="440" y="199"/>
                          <a:pt x="438" y="198"/>
                          <a:pt x="437" y="199"/>
                        </a:cubicBezTo>
                        <a:cubicBezTo>
                          <a:pt x="435" y="199"/>
                          <a:pt x="433" y="200"/>
                          <a:pt x="432" y="200"/>
                        </a:cubicBezTo>
                        <a:cubicBezTo>
                          <a:pt x="432" y="200"/>
                          <a:pt x="430" y="201"/>
                          <a:pt x="428" y="202"/>
                        </a:cubicBezTo>
                        <a:cubicBezTo>
                          <a:pt x="427" y="203"/>
                          <a:pt x="425" y="204"/>
                          <a:pt x="423" y="204"/>
                        </a:cubicBezTo>
                        <a:cubicBezTo>
                          <a:pt x="422" y="204"/>
                          <a:pt x="420" y="205"/>
                          <a:pt x="419" y="205"/>
                        </a:cubicBezTo>
                        <a:cubicBezTo>
                          <a:pt x="418" y="205"/>
                          <a:pt x="417" y="207"/>
                          <a:pt x="417" y="208"/>
                        </a:cubicBezTo>
                        <a:cubicBezTo>
                          <a:pt x="416" y="209"/>
                          <a:pt x="416" y="211"/>
                          <a:pt x="416" y="212"/>
                        </a:cubicBezTo>
                        <a:cubicBezTo>
                          <a:pt x="417" y="213"/>
                          <a:pt x="416" y="213"/>
                          <a:pt x="415" y="213"/>
                        </a:cubicBezTo>
                        <a:cubicBezTo>
                          <a:pt x="414" y="213"/>
                          <a:pt x="414" y="211"/>
                          <a:pt x="414" y="209"/>
                        </a:cubicBezTo>
                        <a:cubicBezTo>
                          <a:pt x="414" y="207"/>
                          <a:pt x="413" y="205"/>
                          <a:pt x="412" y="204"/>
                        </a:cubicBezTo>
                        <a:cubicBezTo>
                          <a:pt x="411" y="203"/>
                          <a:pt x="409" y="201"/>
                          <a:pt x="408" y="201"/>
                        </a:cubicBezTo>
                        <a:cubicBezTo>
                          <a:pt x="406" y="201"/>
                          <a:pt x="404" y="202"/>
                          <a:pt x="403" y="203"/>
                        </a:cubicBezTo>
                        <a:cubicBezTo>
                          <a:pt x="402" y="204"/>
                          <a:pt x="400" y="205"/>
                          <a:pt x="399" y="204"/>
                        </a:cubicBezTo>
                        <a:cubicBezTo>
                          <a:pt x="397" y="204"/>
                          <a:pt x="395" y="204"/>
                          <a:pt x="394" y="205"/>
                        </a:cubicBezTo>
                        <a:cubicBezTo>
                          <a:pt x="392" y="206"/>
                          <a:pt x="391" y="206"/>
                          <a:pt x="390" y="206"/>
                        </a:cubicBezTo>
                        <a:cubicBezTo>
                          <a:pt x="389" y="206"/>
                          <a:pt x="389" y="206"/>
                          <a:pt x="388" y="205"/>
                        </a:cubicBezTo>
                        <a:cubicBezTo>
                          <a:pt x="387" y="204"/>
                          <a:pt x="386" y="203"/>
                          <a:pt x="384" y="202"/>
                        </a:cubicBezTo>
                        <a:cubicBezTo>
                          <a:pt x="383" y="201"/>
                          <a:pt x="381" y="201"/>
                          <a:pt x="380" y="201"/>
                        </a:cubicBezTo>
                        <a:cubicBezTo>
                          <a:pt x="379" y="201"/>
                          <a:pt x="378" y="201"/>
                          <a:pt x="377" y="202"/>
                        </a:cubicBezTo>
                        <a:cubicBezTo>
                          <a:pt x="376" y="203"/>
                          <a:pt x="376" y="204"/>
                          <a:pt x="376" y="205"/>
                        </a:cubicBezTo>
                        <a:cubicBezTo>
                          <a:pt x="377" y="206"/>
                          <a:pt x="376" y="207"/>
                          <a:pt x="376" y="206"/>
                        </a:cubicBezTo>
                        <a:cubicBezTo>
                          <a:pt x="375" y="205"/>
                          <a:pt x="374" y="205"/>
                          <a:pt x="373" y="206"/>
                        </a:cubicBezTo>
                        <a:cubicBezTo>
                          <a:pt x="372" y="206"/>
                          <a:pt x="371" y="207"/>
                          <a:pt x="371" y="209"/>
                        </a:cubicBezTo>
                        <a:cubicBezTo>
                          <a:pt x="371" y="210"/>
                          <a:pt x="371" y="212"/>
                          <a:pt x="372" y="213"/>
                        </a:cubicBezTo>
                        <a:cubicBezTo>
                          <a:pt x="372" y="214"/>
                          <a:pt x="371" y="213"/>
                          <a:pt x="370" y="212"/>
                        </a:cubicBezTo>
                        <a:cubicBezTo>
                          <a:pt x="369" y="210"/>
                          <a:pt x="367" y="209"/>
                          <a:pt x="366" y="209"/>
                        </a:cubicBezTo>
                        <a:cubicBezTo>
                          <a:pt x="365" y="208"/>
                          <a:pt x="364" y="209"/>
                          <a:pt x="364" y="211"/>
                        </a:cubicBezTo>
                        <a:cubicBezTo>
                          <a:pt x="363" y="212"/>
                          <a:pt x="363" y="214"/>
                          <a:pt x="363" y="216"/>
                        </a:cubicBezTo>
                        <a:cubicBezTo>
                          <a:pt x="362" y="217"/>
                          <a:pt x="363" y="219"/>
                          <a:pt x="363" y="221"/>
                        </a:cubicBezTo>
                        <a:cubicBezTo>
                          <a:pt x="363" y="222"/>
                          <a:pt x="364" y="224"/>
                          <a:pt x="365" y="225"/>
                        </a:cubicBezTo>
                        <a:cubicBezTo>
                          <a:pt x="366" y="226"/>
                          <a:pt x="368" y="228"/>
                          <a:pt x="368" y="229"/>
                        </a:cubicBezTo>
                        <a:cubicBezTo>
                          <a:pt x="369" y="230"/>
                          <a:pt x="369" y="230"/>
                          <a:pt x="367" y="229"/>
                        </a:cubicBezTo>
                        <a:cubicBezTo>
                          <a:pt x="366" y="228"/>
                          <a:pt x="364" y="227"/>
                          <a:pt x="363" y="225"/>
                        </a:cubicBezTo>
                        <a:cubicBezTo>
                          <a:pt x="362" y="224"/>
                          <a:pt x="361" y="221"/>
                          <a:pt x="360" y="219"/>
                        </a:cubicBezTo>
                        <a:cubicBezTo>
                          <a:pt x="360" y="217"/>
                          <a:pt x="360" y="214"/>
                          <a:pt x="361" y="212"/>
                        </a:cubicBezTo>
                        <a:cubicBezTo>
                          <a:pt x="361" y="210"/>
                          <a:pt x="360" y="207"/>
                          <a:pt x="358" y="206"/>
                        </a:cubicBezTo>
                        <a:cubicBezTo>
                          <a:pt x="356" y="204"/>
                          <a:pt x="355" y="202"/>
                          <a:pt x="354" y="202"/>
                        </a:cubicBezTo>
                        <a:cubicBezTo>
                          <a:pt x="354" y="201"/>
                          <a:pt x="352" y="200"/>
                          <a:pt x="350" y="200"/>
                        </a:cubicBezTo>
                        <a:cubicBezTo>
                          <a:pt x="348" y="200"/>
                          <a:pt x="346" y="201"/>
                          <a:pt x="345" y="202"/>
                        </a:cubicBezTo>
                        <a:cubicBezTo>
                          <a:pt x="344" y="204"/>
                          <a:pt x="343" y="206"/>
                          <a:pt x="342" y="207"/>
                        </a:cubicBezTo>
                        <a:cubicBezTo>
                          <a:pt x="342" y="208"/>
                          <a:pt x="341" y="210"/>
                          <a:pt x="342" y="212"/>
                        </a:cubicBezTo>
                        <a:cubicBezTo>
                          <a:pt x="343" y="214"/>
                          <a:pt x="343" y="215"/>
                          <a:pt x="343" y="216"/>
                        </a:cubicBezTo>
                        <a:cubicBezTo>
                          <a:pt x="343" y="217"/>
                          <a:pt x="344" y="218"/>
                          <a:pt x="345" y="220"/>
                        </a:cubicBezTo>
                        <a:cubicBezTo>
                          <a:pt x="346" y="222"/>
                          <a:pt x="345" y="222"/>
                          <a:pt x="344" y="221"/>
                        </a:cubicBezTo>
                        <a:cubicBezTo>
                          <a:pt x="342" y="219"/>
                          <a:pt x="340" y="215"/>
                          <a:pt x="340" y="212"/>
                        </a:cubicBezTo>
                        <a:cubicBezTo>
                          <a:pt x="339" y="209"/>
                          <a:pt x="339" y="206"/>
                          <a:pt x="341" y="205"/>
                        </a:cubicBezTo>
                        <a:cubicBezTo>
                          <a:pt x="342" y="203"/>
                          <a:pt x="343" y="202"/>
                          <a:pt x="342" y="201"/>
                        </a:cubicBezTo>
                        <a:cubicBezTo>
                          <a:pt x="341" y="200"/>
                          <a:pt x="340" y="199"/>
                          <a:pt x="340" y="199"/>
                        </a:cubicBezTo>
                        <a:cubicBezTo>
                          <a:pt x="339" y="198"/>
                          <a:pt x="340" y="198"/>
                          <a:pt x="342" y="198"/>
                        </a:cubicBezTo>
                        <a:cubicBezTo>
                          <a:pt x="343" y="197"/>
                          <a:pt x="345" y="196"/>
                          <a:pt x="346" y="195"/>
                        </a:cubicBezTo>
                        <a:cubicBezTo>
                          <a:pt x="347" y="194"/>
                          <a:pt x="348" y="194"/>
                          <a:pt x="349" y="195"/>
                        </a:cubicBezTo>
                        <a:cubicBezTo>
                          <a:pt x="351" y="196"/>
                          <a:pt x="353" y="196"/>
                          <a:pt x="354" y="197"/>
                        </a:cubicBezTo>
                        <a:cubicBezTo>
                          <a:pt x="355" y="197"/>
                          <a:pt x="357" y="198"/>
                          <a:pt x="358" y="199"/>
                        </a:cubicBezTo>
                        <a:cubicBezTo>
                          <a:pt x="358" y="200"/>
                          <a:pt x="361" y="201"/>
                          <a:pt x="364" y="202"/>
                        </a:cubicBezTo>
                        <a:cubicBezTo>
                          <a:pt x="367" y="202"/>
                          <a:pt x="371" y="202"/>
                          <a:pt x="373" y="201"/>
                        </a:cubicBezTo>
                        <a:cubicBezTo>
                          <a:pt x="375" y="199"/>
                          <a:pt x="377" y="198"/>
                          <a:pt x="378" y="197"/>
                        </a:cubicBezTo>
                        <a:cubicBezTo>
                          <a:pt x="378" y="197"/>
                          <a:pt x="378" y="196"/>
                          <a:pt x="378" y="196"/>
                        </a:cubicBezTo>
                        <a:cubicBezTo>
                          <a:pt x="378" y="196"/>
                          <a:pt x="379" y="197"/>
                          <a:pt x="381" y="197"/>
                        </a:cubicBezTo>
                        <a:cubicBezTo>
                          <a:pt x="382" y="198"/>
                          <a:pt x="384" y="199"/>
                          <a:pt x="385" y="201"/>
                        </a:cubicBezTo>
                        <a:cubicBezTo>
                          <a:pt x="386" y="202"/>
                          <a:pt x="388" y="203"/>
                          <a:pt x="390" y="202"/>
                        </a:cubicBezTo>
                        <a:cubicBezTo>
                          <a:pt x="392" y="202"/>
                          <a:pt x="393" y="201"/>
                          <a:pt x="392" y="200"/>
                        </a:cubicBezTo>
                        <a:cubicBezTo>
                          <a:pt x="392" y="199"/>
                          <a:pt x="394" y="198"/>
                          <a:pt x="397" y="199"/>
                        </a:cubicBezTo>
                        <a:cubicBezTo>
                          <a:pt x="400" y="199"/>
                          <a:pt x="403" y="199"/>
                          <a:pt x="404" y="198"/>
                        </a:cubicBezTo>
                        <a:cubicBezTo>
                          <a:pt x="405" y="197"/>
                          <a:pt x="408" y="197"/>
                          <a:pt x="409" y="198"/>
                        </a:cubicBezTo>
                        <a:cubicBezTo>
                          <a:pt x="411" y="199"/>
                          <a:pt x="414" y="199"/>
                          <a:pt x="415" y="200"/>
                        </a:cubicBezTo>
                        <a:cubicBezTo>
                          <a:pt x="416" y="200"/>
                          <a:pt x="418" y="199"/>
                          <a:pt x="419" y="197"/>
                        </a:cubicBezTo>
                        <a:cubicBezTo>
                          <a:pt x="419" y="196"/>
                          <a:pt x="420" y="195"/>
                          <a:pt x="421" y="196"/>
                        </a:cubicBezTo>
                        <a:cubicBezTo>
                          <a:pt x="422" y="197"/>
                          <a:pt x="424" y="198"/>
                          <a:pt x="425" y="197"/>
                        </a:cubicBezTo>
                        <a:cubicBezTo>
                          <a:pt x="427" y="196"/>
                          <a:pt x="429" y="194"/>
                          <a:pt x="430" y="193"/>
                        </a:cubicBezTo>
                        <a:cubicBezTo>
                          <a:pt x="431" y="191"/>
                          <a:pt x="432" y="191"/>
                          <a:pt x="433" y="192"/>
                        </a:cubicBezTo>
                        <a:cubicBezTo>
                          <a:pt x="434" y="192"/>
                          <a:pt x="436" y="193"/>
                          <a:pt x="437" y="193"/>
                        </a:cubicBezTo>
                        <a:cubicBezTo>
                          <a:pt x="438" y="193"/>
                          <a:pt x="441" y="193"/>
                          <a:pt x="443" y="192"/>
                        </a:cubicBezTo>
                        <a:cubicBezTo>
                          <a:pt x="445" y="192"/>
                          <a:pt x="450" y="190"/>
                          <a:pt x="453" y="189"/>
                        </a:cubicBezTo>
                        <a:cubicBezTo>
                          <a:pt x="457" y="187"/>
                          <a:pt x="460" y="184"/>
                          <a:pt x="461" y="183"/>
                        </a:cubicBezTo>
                        <a:cubicBezTo>
                          <a:pt x="462" y="181"/>
                          <a:pt x="463" y="178"/>
                          <a:pt x="463" y="176"/>
                        </a:cubicBezTo>
                        <a:cubicBezTo>
                          <a:pt x="463" y="174"/>
                          <a:pt x="464" y="171"/>
                          <a:pt x="466" y="170"/>
                        </a:cubicBezTo>
                        <a:cubicBezTo>
                          <a:pt x="468" y="169"/>
                          <a:pt x="470" y="167"/>
                          <a:pt x="470" y="165"/>
                        </a:cubicBezTo>
                        <a:cubicBezTo>
                          <a:pt x="470" y="163"/>
                          <a:pt x="471" y="161"/>
                          <a:pt x="472" y="160"/>
                        </a:cubicBezTo>
                        <a:cubicBezTo>
                          <a:pt x="474" y="159"/>
                          <a:pt x="475" y="157"/>
                          <a:pt x="475" y="156"/>
                        </a:cubicBezTo>
                        <a:cubicBezTo>
                          <a:pt x="474" y="154"/>
                          <a:pt x="475" y="153"/>
                          <a:pt x="476" y="152"/>
                        </a:cubicBezTo>
                        <a:cubicBezTo>
                          <a:pt x="476" y="151"/>
                          <a:pt x="478" y="149"/>
                          <a:pt x="478" y="146"/>
                        </a:cubicBezTo>
                        <a:cubicBezTo>
                          <a:pt x="479" y="143"/>
                          <a:pt x="480" y="139"/>
                          <a:pt x="481" y="138"/>
                        </a:cubicBezTo>
                        <a:cubicBezTo>
                          <a:pt x="482" y="136"/>
                          <a:pt x="482" y="134"/>
                          <a:pt x="481" y="133"/>
                        </a:cubicBezTo>
                        <a:cubicBezTo>
                          <a:pt x="481" y="132"/>
                          <a:pt x="478" y="131"/>
                          <a:pt x="476" y="131"/>
                        </a:cubicBezTo>
                        <a:cubicBezTo>
                          <a:pt x="474" y="131"/>
                          <a:pt x="469" y="130"/>
                          <a:pt x="466" y="130"/>
                        </a:cubicBezTo>
                        <a:cubicBezTo>
                          <a:pt x="463" y="129"/>
                          <a:pt x="458" y="128"/>
                          <a:pt x="456" y="127"/>
                        </a:cubicBezTo>
                        <a:cubicBezTo>
                          <a:pt x="454" y="126"/>
                          <a:pt x="450" y="125"/>
                          <a:pt x="448" y="125"/>
                        </a:cubicBezTo>
                        <a:cubicBezTo>
                          <a:pt x="446" y="125"/>
                          <a:pt x="443" y="126"/>
                          <a:pt x="441" y="127"/>
                        </a:cubicBezTo>
                        <a:cubicBezTo>
                          <a:pt x="439" y="128"/>
                          <a:pt x="437" y="129"/>
                          <a:pt x="436" y="130"/>
                        </a:cubicBezTo>
                        <a:cubicBezTo>
                          <a:pt x="436" y="131"/>
                          <a:pt x="435" y="131"/>
                          <a:pt x="434" y="131"/>
                        </a:cubicBezTo>
                        <a:cubicBezTo>
                          <a:pt x="433" y="131"/>
                          <a:pt x="429" y="130"/>
                          <a:pt x="426" y="130"/>
                        </a:cubicBezTo>
                        <a:cubicBezTo>
                          <a:pt x="423" y="130"/>
                          <a:pt x="416" y="129"/>
                          <a:pt x="412" y="128"/>
                        </a:cubicBezTo>
                        <a:cubicBezTo>
                          <a:pt x="412" y="128"/>
                          <a:pt x="412" y="128"/>
                          <a:pt x="410" y="127"/>
                        </a:cubicBezTo>
                        <a:cubicBezTo>
                          <a:pt x="408" y="126"/>
                          <a:pt x="408" y="126"/>
                          <a:pt x="408" y="126"/>
                        </a:cubicBezTo>
                        <a:cubicBezTo>
                          <a:pt x="405" y="125"/>
                          <a:pt x="401" y="124"/>
                          <a:pt x="400" y="124"/>
                        </a:cubicBezTo>
                        <a:cubicBezTo>
                          <a:pt x="398" y="124"/>
                          <a:pt x="395" y="124"/>
                          <a:pt x="393" y="124"/>
                        </a:cubicBezTo>
                        <a:cubicBezTo>
                          <a:pt x="391" y="124"/>
                          <a:pt x="387" y="125"/>
                          <a:pt x="384" y="127"/>
                        </a:cubicBezTo>
                        <a:cubicBezTo>
                          <a:pt x="381" y="129"/>
                          <a:pt x="378" y="133"/>
                          <a:pt x="377" y="135"/>
                        </a:cubicBezTo>
                        <a:cubicBezTo>
                          <a:pt x="376" y="137"/>
                          <a:pt x="376" y="140"/>
                          <a:pt x="376" y="141"/>
                        </a:cubicBezTo>
                        <a:cubicBezTo>
                          <a:pt x="376" y="143"/>
                          <a:pt x="378" y="145"/>
                          <a:pt x="379" y="147"/>
                        </a:cubicBezTo>
                        <a:cubicBezTo>
                          <a:pt x="381" y="148"/>
                          <a:pt x="380" y="149"/>
                          <a:pt x="378" y="148"/>
                        </a:cubicBezTo>
                        <a:cubicBezTo>
                          <a:pt x="376" y="147"/>
                          <a:pt x="373" y="147"/>
                          <a:pt x="373" y="149"/>
                        </a:cubicBezTo>
                        <a:cubicBezTo>
                          <a:pt x="373" y="150"/>
                          <a:pt x="373" y="152"/>
                          <a:pt x="373" y="152"/>
                        </a:cubicBezTo>
                        <a:cubicBezTo>
                          <a:pt x="374" y="153"/>
                          <a:pt x="374" y="154"/>
                          <a:pt x="373" y="156"/>
                        </a:cubicBezTo>
                        <a:cubicBezTo>
                          <a:pt x="372" y="157"/>
                          <a:pt x="371" y="159"/>
                          <a:pt x="371" y="160"/>
                        </a:cubicBezTo>
                        <a:cubicBezTo>
                          <a:pt x="371" y="161"/>
                          <a:pt x="371" y="162"/>
                          <a:pt x="371" y="162"/>
                        </a:cubicBezTo>
                        <a:cubicBezTo>
                          <a:pt x="371" y="162"/>
                          <a:pt x="370" y="162"/>
                          <a:pt x="368" y="161"/>
                        </a:cubicBezTo>
                        <a:cubicBezTo>
                          <a:pt x="366" y="161"/>
                          <a:pt x="365" y="161"/>
                          <a:pt x="364" y="162"/>
                        </a:cubicBezTo>
                        <a:cubicBezTo>
                          <a:pt x="363" y="163"/>
                          <a:pt x="362" y="164"/>
                          <a:pt x="361" y="165"/>
                        </a:cubicBezTo>
                        <a:cubicBezTo>
                          <a:pt x="360" y="166"/>
                          <a:pt x="358" y="167"/>
                          <a:pt x="357" y="168"/>
                        </a:cubicBezTo>
                        <a:cubicBezTo>
                          <a:pt x="355" y="169"/>
                          <a:pt x="353" y="170"/>
                          <a:pt x="352" y="171"/>
                        </a:cubicBezTo>
                        <a:cubicBezTo>
                          <a:pt x="351" y="172"/>
                          <a:pt x="349" y="173"/>
                          <a:pt x="348" y="174"/>
                        </a:cubicBezTo>
                        <a:cubicBezTo>
                          <a:pt x="347" y="175"/>
                          <a:pt x="345" y="176"/>
                          <a:pt x="344" y="177"/>
                        </a:cubicBezTo>
                        <a:cubicBezTo>
                          <a:pt x="343" y="178"/>
                          <a:pt x="340" y="180"/>
                          <a:pt x="339" y="180"/>
                        </a:cubicBezTo>
                        <a:cubicBezTo>
                          <a:pt x="338" y="181"/>
                          <a:pt x="335" y="182"/>
                          <a:pt x="333" y="183"/>
                        </a:cubicBezTo>
                        <a:cubicBezTo>
                          <a:pt x="332" y="183"/>
                          <a:pt x="329" y="185"/>
                          <a:pt x="327" y="186"/>
                        </a:cubicBezTo>
                        <a:cubicBezTo>
                          <a:pt x="325" y="187"/>
                          <a:pt x="321" y="188"/>
                          <a:pt x="320" y="189"/>
                        </a:cubicBezTo>
                        <a:cubicBezTo>
                          <a:pt x="318" y="190"/>
                          <a:pt x="315" y="191"/>
                          <a:pt x="313" y="192"/>
                        </a:cubicBezTo>
                        <a:cubicBezTo>
                          <a:pt x="311" y="192"/>
                          <a:pt x="309" y="193"/>
                          <a:pt x="308" y="194"/>
                        </a:cubicBezTo>
                        <a:cubicBezTo>
                          <a:pt x="307" y="194"/>
                          <a:pt x="307" y="197"/>
                          <a:pt x="308" y="200"/>
                        </a:cubicBezTo>
                        <a:cubicBezTo>
                          <a:pt x="308" y="202"/>
                          <a:pt x="309" y="206"/>
                          <a:pt x="309" y="207"/>
                        </a:cubicBezTo>
                        <a:cubicBezTo>
                          <a:pt x="309" y="209"/>
                          <a:pt x="309" y="212"/>
                          <a:pt x="310" y="213"/>
                        </a:cubicBezTo>
                        <a:cubicBezTo>
                          <a:pt x="311" y="215"/>
                          <a:pt x="312" y="218"/>
                          <a:pt x="314" y="220"/>
                        </a:cubicBezTo>
                        <a:cubicBezTo>
                          <a:pt x="315" y="222"/>
                          <a:pt x="317" y="226"/>
                          <a:pt x="318" y="228"/>
                        </a:cubicBezTo>
                        <a:cubicBezTo>
                          <a:pt x="318" y="230"/>
                          <a:pt x="319" y="234"/>
                          <a:pt x="320" y="237"/>
                        </a:cubicBezTo>
                        <a:cubicBezTo>
                          <a:pt x="320" y="240"/>
                          <a:pt x="321" y="245"/>
                          <a:pt x="322" y="249"/>
                        </a:cubicBezTo>
                        <a:cubicBezTo>
                          <a:pt x="322" y="252"/>
                          <a:pt x="323" y="256"/>
                          <a:pt x="323" y="256"/>
                        </a:cubicBezTo>
                        <a:cubicBezTo>
                          <a:pt x="323" y="256"/>
                          <a:pt x="322" y="254"/>
                          <a:pt x="321" y="251"/>
                        </a:cubicBezTo>
                        <a:cubicBezTo>
                          <a:pt x="320" y="249"/>
                          <a:pt x="318" y="246"/>
                          <a:pt x="316" y="245"/>
                        </a:cubicBezTo>
                        <a:cubicBezTo>
                          <a:pt x="315" y="244"/>
                          <a:pt x="314" y="242"/>
                          <a:pt x="314" y="240"/>
                        </a:cubicBezTo>
                        <a:cubicBezTo>
                          <a:pt x="314" y="238"/>
                          <a:pt x="314" y="236"/>
                          <a:pt x="314" y="234"/>
                        </a:cubicBezTo>
                        <a:cubicBezTo>
                          <a:pt x="314" y="232"/>
                          <a:pt x="314" y="230"/>
                          <a:pt x="313" y="229"/>
                        </a:cubicBezTo>
                        <a:cubicBezTo>
                          <a:pt x="313" y="228"/>
                          <a:pt x="312" y="227"/>
                          <a:pt x="311" y="226"/>
                        </a:cubicBezTo>
                        <a:cubicBezTo>
                          <a:pt x="310" y="226"/>
                          <a:pt x="309" y="225"/>
                          <a:pt x="309" y="224"/>
                        </a:cubicBezTo>
                        <a:cubicBezTo>
                          <a:pt x="309" y="223"/>
                          <a:pt x="309" y="220"/>
                          <a:pt x="308" y="219"/>
                        </a:cubicBezTo>
                        <a:cubicBezTo>
                          <a:pt x="307" y="217"/>
                          <a:pt x="305" y="215"/>
                          <a:pt x="304" y="213"/>
                        </a:cubicBezTo>
                        <a:cubicBezTo>
                          <a:pt x="303" y="212"/>
                          <a:pt x="302" y="209"/>
                          <a:pt x="302" y="207"/>
                        </a:cubicBezTo>
                        <a:cubicBezTo>
                          <a:pt x="302" y="204"/>
                          <a:pt x="302" y="201"/>
                          <a:pt x="303" y="200"/>
                        </a:cubicBezTo>
                        <a:cubicBezTo>
                          <a:pt x="303" y="199"/>
                          <a:pt x="303" y="197"/>
                          <a:pt x="302" y="196"/>
                        </a:cubicBezTo>
                        <a:cubicBezTo>
                          <a:pt x="302" y="195"/>
                          <a:pt x="302" y="194"/>
                          <a:pt x="302" y="193"/>
                        </a:cubicBezTo>
                        <a:cubicBezTo>
                          <a:pt x="303" y="193"/>
                          <a:pt x="304" y="192"/>
                          <a:pt x="304" y="192"/>
                        </a:cubicBezTo>
                        <a:cubicBezTo>
                          <a:pt x="305" y="192"/>
                          <a:pt x="305" y="192"/>
                          <a:pt x="305" y="191"/>
                        </a:cubicBezTo>
                        <a:cubicBezTo>
                          <a:pt x="305" y="190"/>
                          <a:pt x="303" y="189"/>
                          <a:pt x="301" y="189"/>
                        </a:cubicBezTo>
                        <a:cubicBezTo>
                          <a:pt x="299" y="188"/>
                          <a:pt x="295" y="188"/>
                          <a:pt x="292" y="188"/>
                        </a:cubicBezTo>
                        <a:cubicBezTo>
                          <a:pt x="289" y="188"/>
                          <a:pt x="285" y="189"/>
                          <a:pt x="283" y="190"/>
                        </a:cubicBezTo>
                        <a:cubicBezTo>
                          <a:pt x="281" y="191"/>
                          <a:pt x="278" y="193"/>
                          <a:pt x="277" y="193"/>
                        </a:cubicBezTo>
                        <a:cubicBezTo>
                          <a:pt x="276" y="194"/>
                          <a:pt x="273" y="195"/>
                          <a:pt x="271" y="197"/>
                        </a:cubicBezTo>
                        <a:cubicBezTo>
                          <a:pt x="270" y="198"/>
                          <a:pt x="266" y="200"/>
                          <a:pt x="264" y="200"/>
                        </a:cubicBezTo>
                        <a:cubicBezTo>
                          <a:pt x="262" y="201"/>
                          <a:pt x="258" y="202"/>
                          <a:pt x="256" y="202"/>
                        </a:cubicBezTo>
                        <a:cubicBezTo>
                          <a:pt x="254" y="203"/>
                          <a:pt x="252" y="203"/>
                          <a:pt x="250" y="203"/>
                        </a:cubicBezTo>
                        <a:cubicBezTo>
                          <a:pt x="248" y="203"/>
                          <a:pt x="246" y="204"/>
                          <a:pt x="245" y="204"/>
                        </a:cubicBezTo>
                        <a:cubicBezTo>
                          <a:pt x="243" y="204"/>
                          <a:pt x="240" y="205"/>
                          <a:pt x="238" y="206"/>
                        </a:cubicBezTo>
                        <a:cubicBezTo>
                          <a:pt x="235" y="207"/>
                          <a:pt x="231" y="209"/>
                          <a:pt x="229" y="211"/>
                        </a:cubicBezTo>
                        <a:cubicBezTo>
                          <a:pt x="227" y="213"/>
                          <a:pt x="225" y="217"/>
                          <a:pt x="225" y="220"/>
                        </a:cubicBezTo>
                        <a:cubicBezTo>
                          <a:pt x="224" y="222"/>
                          <a:pt x="222" y="225"/>
                          <a:pt x="220" y="226"/>
                        </a:cubicBezTo>
                        <a:cubicBezTo>
                          <a:pt x="218" y="226"/>
                          <a:pt x="216" y="227"/>
                          <a:pt x="214" y="228"/>
                        </a:cubicBezTo>
                        <a:cubicBezTo>
                          <a:pt x="213" y="229"/>
                          <a:pt x="211" y="229"/>
                          <a:pt x="209" y="229"/>
                        </a:cubicBezTo>
                        <a:cubicBezTo>
                          <a:pt x="208" y="229"/>
                          <a:pt x="205" y="229"/>
                          <a:pt x="203" y="229"/>
                        </a:cubicBezTo>
                        <a:cubicBezTo>
                          <a:pt x="201" y="229"/>
                          <a:pt x="197" y="229"/>
                          <a:pt x="194" y="228"/>
                        </a:cubicBezTo>
                        <a:cubicBezTo>
                          <a:pt x="191" y="228"/>
                          <a:pt x="188" y="228"/>
                          <a:pt x="186" y="228"/>
                        </a:cubicBezTo>
                        <a:cubicBezTo>
                          <a:pt x="184" y="229"/>
                          <a:pt x="182" y="231"/>
                          <a:pt x="182" y="233"/>
                        </a:cubicBezTo>
                        <a:cubicBezTo>
                          <a:pt x="181" y="236"/>
                          <a:pt x="179" y="241"/>
                          <a:pt x="178" y="245"/>
                        </a:cubicBezTo>
                        <a:cubicBezTo>
                          <a:pt x="177" y="249"/>
                          <a:pt x="175" y="255"/>
                          <a:pt x="174" y="258"/>
                        </a:cubicBezTo>
                        <a:cubicBezTo>
                          <a:pt x="173" y="262"/>
                          <a:pt x="171" y="266"/>
                          <a:pt x="171" y="269"/>
                        </a:cubicBezTo>
                        <a:cubicBezTo>
                          <a:pt x="170" y="271"/>
                          <a:pt x="168" y="274"/>
                          <a:pt x="167" y="276"/>
                        </a:cubicBezTo>
                        <a:cubicBezTo>
                          <a:pt x="166" y="278"/>
                          <a:pt x="164" y="279"/>
                          <a:pt x="164" y="279"/>
                        </a:cubicBezTo>
                        <a:cubicBezTo>
                          <a:pt x="164" y="279"/>
                          <a:pt x="165" y="276"/>
                          <a:pt x="165" y="273"/>
                        </a:cubicBezTo>
                        <a:cubicBezTo>
                          <a:pt x="165" y="270"/>
                          <a:pt x="167" y="266"/>
                          <a:pt x="168" y="264"/>
                        </a:cubicBezTo>
                        <a:cubicBezTo>
                          <a:pt x="169" y="262"/>
                          <a:pt x="170" y="260"/>
                          <a:pt x="171" y="258"/>
                        </a:cubicBezTo>
                        <a:cubicBezTo>
                          <a:pt x="172" y="257"/>
                          <a:pt x="172" y="255"/>
                          <a:pt x="171" y="254"/>
                        </a:cubicBezTo>
                        <a:cubicBezTo>
                          <a:pt x="170" y="253"/>
                          <a:pt x="170" y="251"/>
                          <a:pt x="171" y="250"/>
                        </a:cubicBezTo>
                        <a:cubicBezTo>
                          <a:pt x="171" y="249"/>
                          <a:pt x="172" y="246"/>
                          <a:pt x="173" y="245"/>
                        </a:cubicBezTo>
                        <a:cubicBezTo>
                          <a:pt x="173" y="243"/>
                          <a:pt x="173" y="241"/>
                          <a:pt x="173" y="239"/>
                        </a:cubicBezTo>
                        <a:cubicBezTo>
                          <a:pt x="173" y="238"/>
                          <a:pt x="173" y="236"/>
                          <a:pt x="174" y="235"/>
                        </a:cubicBezTo>
                        <a:cubicBezTo>
                          <a:pt x="175" y="234"/>
                          <a:pt x="176" y="231"/>
                          <a:pt x="177" y="229"/>
                        </a:cubicBezTo>
                        <a:cubicBezTo>
                          <a:pt x="178" y="226"/>
                          <a:pt x="177" y="225"/>
                          <a:pt x="175" y="227"/>
                        </a:cubicBezTo>
                        <a:cubicBezTo>
                          <a:pt x="173" y="228"/>
                          <a:pt x="171" y="227"/>
                          <a:pt x="172" y="226"/>
                        </a:cubicBezTo>
                        <a:cubicBezTo>
                          <a:pt x="173" y="224"/>
                          <a:pt x="174" y="222"/>
                          <a:pt x="175" y="221"/>
                        </a:cubicBezTo>
                        <a:cubicBezTo>
                          <a:pt x="177" y="220"/>
                          <a:pt x="177" y="219"/>
                          <a:pt x="176" y="218"/>
                        </a:cubicBezTo>
                        <a:cubicBezTo>
                          <a:pt x="175" y="218"/>
                          <a:pt x="172" y="218"/>
                          <a:pt x="171" y="219"/>
                        </a:cubicBezTo>
                        <a:cubicBezTo>
                          <a:pt x="169" y="219"/>
                          <a:pt x="166" y="220"/>
                          <a:pt x="164" y="221"/>
                        </a:cubicBezTo>
                        <a:cubicBezTo>
                          <a:pt x="162" y="221"/>
                          <a:pt x="159" y="221"/>
                          <a:pt x="158" y="221"/>
                        </a:cubicBezTo>
                        <a:cubicBezTo>
                          <a:pt x="157" y="221"/>
                          <a:pt x="155" y="219"/>
                          <a:pt x="153" y="218"/>
                        </a:cubicBezTo>
                        <a:cubicBezTo>
                          <a:pt x="151" y="217"/>
                          <a:pt x="149" y="215"/>
                          <a:pt x="149" y="214"/>
                        </a:cubicBezTo>
                        <a:cubicBezTo>
                          <a:pt x="149" y="213"/>
                          <a:pt x="151" y="213"/>
                          <a:pt x="152" y="213"/>
                        </a:cubicBezTo>
                        <a:cubicBezTo>
                          <a:pt x="153" y="213"/>
                          <a:pt x="156" y="215"/>
                          <a:pt x="158" y="216"/>
                        </a:cubicBezTo>
                        <a:cubicBezTo>
                          <a:pt x="159" y="217"/>
                          <a:pt x="161" y="217"/>
                          <a:pt x="160" y="216"/>
                        </a:cubicBezTo>
                        <a:cubicBezTo>
                          <a:pt x="160" y="215"/>
                          <a:pt x="161" y="214"/>
                          <a:pt x="163" y="215"/>
                        </a:cubicBezTo>
                        <a:cubicBezTo>
                          <a:pt x="165" y="215"/>
                          <a:pt x="166" y="215"/>
                          <a:pt x="165" y="214"/>
                        </a:cubicBezTo>
                        <a:cubicBezTo>
                          <a:pt x="164" y="213"/>
                          <a:pt x="163" y="212"/>
                          <a:pt x="161" y="211"/>
                        </a:cubicBezTo>
                        <a:cubicBezTo>
                          <a:pt x="160" y="210"/>
                          <a:pt x="158" y="208"/>
                          <a:pt x="156" y="207"/>
                        </a:cubicBezTo>
                        <a:cubicBezTo>
                          <a:pt x="155" y="205"/>
                          <a:pt x="154" y="204"/>
                          <a:pt x="154" y="204"/>
                        </a:cubicBezTo>
                        <a:cubicBezTo>
                          <a:pt x="154" y="204"/>
                          <a:pt x="155" y="204"/>
                          <a:pt x="156" y="204"/>
                        </a:cubicBezTo>
                        <a:cubicBezTo>
                          <a:pt x="157" y="204"/>
                          <a:pt x="160" y="205"/>
                          <a:pt x="162" y="206"/>
                        </a:cubicBezTo>
                        <a:cubicBezTo>
                          <a:pt x="164" y="207"/>
                          <a:pt x="167" y="209"/>
                          <a:pt x="168" y="210"/>
                        </a:cubicBezTo>
                        <a:cubicBezTo>
                          <a:pt x="169" y="212"/>
                          <a:pt x="171" y="213"/>
                          <a:pt x="173" y="213"/>
                        </a:cubicBezTo>
                        <a:cubicBezTo>
                          <a:pt x="175" y="213"/>
                          <a:pt x="177" y="212"/>
                          <a:pt x="178" y="210"/>
                        </a:cubicBezTo>
                        <a:cubicBezTo>
                          <a:pt x="179" y="209"/>
                          <a:pt x="179" y="208"/>
                          <a:pt x="178" y="209"/>
                        </a:cubicBezTo>
                        <a:cubicBezTo>
                          <a:pt x="176" y="210"/>
                          <a:pt x="174" y="210"/>
                          <a:pt x="173" y="210"/>
                        </a:cubicBezTo>
                        <a:cubicBezTo>
                          <a:pt x="172" y="210"/>
                          <a:pt x="172" y="210"/>
                          <a:pt x="172" y="209"/>
                        </a:cubicBezTo>
                        <a:cubicBezTo>
                          <a:pt x="173" y="208"/>
                          <a:pt x="173" y="206"/>
                          <a:pt x="174" y="205"/>
                        </a:cubicBezTo>
                        <a:cubicBezTo>
                          <a:pt x="175" y="204"/>
                          <a:pt x="176" y="204"/>
                          <a:pt x="178" y="204"/>
                        </a:cubicBezTo>
                        <a:cubicBezTo>
                          <a:pt x="179" y="204"/>
                          <a:pt x="181" y="204"/>
                          <a:pt x="181" y="205"/>
                        </a:cubicBezTo>
                        <a:cubicBezTo>
                          <a:pt x="182" y="205"/>
                          <a:pt x="184" y="206"/>
                          <a:pt x="185" y="206"/>
                        </a:cubicBezTo>
                        <a:cubicBezTo>
                          <a:pt x="186" y="207"/>
                          <a:pt x="189" y="207"/>
                          <a:pt x="190" y="208"/>
                        </a:cubicBezTo>
                        <a:cubicBezTo>
                          <a:pt x="192" y="209"/>
                          <a:pt x="195" y="210"/>
                          <a:pt x="198" y="211"/>
                        </a:cubicBezTo>
                        <a:cubicBezTo>
                          <a:pt x="200" y="212"/>
                          <a:pt x="202" y="214"/>
                          <a:pt x="201" y="216"/>
                        </a:cubicBezTo>
                        <a:cubicBezTo>
                          <a:pt x="201" y="218"/>
                          <a:pt x="201" y="221"/>
                          <a:pt x="201" y="223"/>
                        </a:cubicBezTo>
                        <a:cubicBezTo>
                          <a:pt x="201" y="224"/>
                          <a:pt x="203" y="225"/>
                          <a:pt x="205" y="226"/>
                        </a:cubicBezTo>
                        <a:cubicBezTo>
                          <a:pt x="207" y="227"/>
                          <a:pt x="211" y="227"/>
                          <a:pt x="213" y="226"/>
                        </a:cubicBezTo>
                        <a:cubicBezTo>
                          <a:pt x="215" y="225"/>
                          <a:pt x="218" y="224"/>
                          <a:pt x="219" y="222"/>
                        </a:cubicBezTo>
                        <a:cubicBezTo>
                          <a:pt x="221" y="221"/>
                          <a:pt x="222" y="217"/>
                          <a:pt x="222" y="215"/>
                        </a:cubicBezTo>
                        <a:cubicBezTo>
                          <a:pt x="223" y="212"/>
                          <a:pt x="224" y="209"/>
                          <a:pt x="226" y="208"/>
                        </a:cubicBezTo>
                        <a:cubicBezTo>
                          <a:pt x="228" y="207"/>
                          <a:pt x="232" y="205"/>
                          <a:pt x="235" y="203"/>
                        </a:cubicBezTo>
                        <a:cubicBezTo>
                          <a:pt x="238" y="202"/>
                          <a:pt x="243" y="200"/>
                          <a:pt x="246" y="200"/>
                        </a:cubicBezTo>
                        <a:cubicBezTo>
                          <a:pt x="249" y="199"/>
                          <a:pt x="253" y="198"/>
                          <a:pt x="255" y="198"/>
                        </a:cubicBezTo>
                        <a:cubicBezTo>
                          <a:pt x="257" y="197"/>
                          <a:pt x="260" y="197"/>
                          <a:pt x="262" y="196"/>
                        </a:cubicBezTo>
                        <a:cubicBezTo>
                          <a:pt x="265" y="195"/>
                          <a:pt x="269" y="193"/>
                          <a:pt x="273" y="191"/>
                        </a:cubicBezTo>
                        <a:cubicBezTo>
                          <a:pt x="277" y="188"/>
                          <a:pt x="283" y="186"/>
                          <a:pt x="286" y="186"/>
                        </a:cubicBezTo>
                        <a:cubicBezTo>
                          <a:pt x="290" y="185"/>
                          <a:pt x="294" y="184"/>
                          <a:pt x="296" y="184"/>
                        </a:cubicBezTo>
                        <a:cubicBezTo>
                          <a:pt x="299" y="183"/>
                          <a:pt x="302" y="181"/>
                          <a:pt x="304" y="180"/>
                        </a:cubicBezTo>
                        <a:cubicBezTo>
                          <a:pt x="307" y="179"/>
                          <a:pt x="309" y="179"/>
                          <a:pt x="311" y="181"/>
                        </a:cubicBezTo>
                        <a:cubicBezTo>
                          <a:pt x="312" y="182"/>
                          <a:pt x="314" y="182"/>
                          <a:pt x="315" y="181"/>
                        </a:cubicBezTo>
                        <a:cubicBezTo>
                          <a:pt x="316" y="180"/>
                          <a:pt x="318" y="178"/>
                          <a:pt x="319" y="175"/>
                        </a:cubicBezTo>
                        <a:cubicBezTo>
                          <a:pt x="320" y="173"/>
                          <a:pt x="321" y="170"/>
                          <a:pt x="323" y="169"/>
                        </a:cubicBezTo>
                        <a:cubicBezTo>
                          <a:pt x="324" y="168"/>
                          <a:pt x="326" y="166"/>
                          <a:pt x="327" y="165"/>
                        </a:cubicBezTo>
                        <a:cubicBezTo>
                          <a:pt x="329" y="163"/>
                          <a:pt x="330" y="162"/>
                          <a:pt x="330" y="162"/>
                        </a:cubicBezTo>
                        <a:cubicBezTo>
                          <a:pt x="330" y="162"/>
                          <a:pt x="327" y="163"/>
                          <a:pt x="323" y="165"/>
                        </a:cubicBezTo>
                        <a:cubicBezTo>
                          <a:pt x="320" y="166"/>
                          <a:pt x="316" y="167"/>
                          <a:pt x="314" y="168"/>
                        </a:cubicBezTo>
                        <a:cubicBezTo>
                          <a:pt x="312" y="168"/>
                          <a:pt x="309" y="167"/>
                          <a:pt x="306" y="166"/>
                        </a:cubicBezTo>
                        <a:cubicBezTo>
                          <a:pt x="304" y="165"/>
                          <a:pt x="301" y="162"/>
                          <a:pt x="301" y="159"/>
                        </a:cubicBezTo>
                        <a:cubicBezTo>
                          <a:pt x="301" y="156"/>
                          <a:pt x="299" y="153"/>
                          <a:pt x="297" y="153"/>
                        </a:cubicBezTo>
                        <a:cubicBezTo>
                          <a:pt x="296" y="153"/>
                          <a:pt x="294" y="152"/>
                          <a:pt x="294" y="150"/>
                        </a:cubicBezTo>
                        <a:cubicBezTo>
                          <a:pt x="294" y="149"/>
                          <a:pt x="293" y="146"/>
                          <a:pt x="291" y="144"/>
                        </a:cubicBezTo>
                        <a:cubicBezTo>
                          <a:pt x="290" y="143"/>
                          <a:pt x="289" y="140"/>
                          <a:pt x="289" y="138"/>
                        </a:cubicBezTo>
                        <a:cubicBezTo>
                          <a:pt x="289" y="136"/>
                          <a:pt x="288" y="133"/>
                          <a:pt x="287" y="130"/>
                        </a:cubicBezTo>
                        <a:cubicBezTo>
                          <a:pt x="285" y="128"/>
                          <a:pt x="282" y="125"/>
                          <a:pt x="279" y="122"/>
                        </a:cubicBezTo>
                        <a:cubicBezTo>
                          <a:pt x="277" y="120"/>
                          <a:pt x="273" y="116"/>
                          <a:pt x="272" y="113"/>
                        </a:cubicBezTo>
                        <a:cubicBezTo>
                          <a:pt x="271" y="111"/>
                          <a:pt x="269" y="105"/>
                          <a:pt x="268" y="101"/>
                        </a:cubicBezTo>
                        <a:cubicBezTo>
                          <a:pt x="266" y="98"/>
                          <a:pt x="266" y="92"/>
                          <a:pt x="266" y="90"/>
                        </a:cubicBezTo>
                        <a:cubicBezTo>
                          <a:pt x="267" y="87"/>
                          <a:pt x="267" y="84"/>
                          <a:pt x="265" y="83"/>
                        </a:cubicBezTo>
                        <a:cubicBezTo>
                          <a:pt x="264" y="82"/>
                          <a:pt x="262" y="80"/>
                          <a:pt x="260" y="79"/>
                        </a:cubicBezTo>
                        <a:cubicBezTo>
                          <a:pt x="259" y="78"/>
                          <a:pt x="256" y="75"/>
                          <a:pt x="254" y="72"/>
                        </a:cubicBezTo>
                        <a:cubicBezTo>
                          <a:pt x="253" y="69"/>
                          <a:pt x="251" y="65"/>
                          <a:pt x="251" y="63"/>
                        </a:cubicBezTo>
                        <a:cubicBezTo>
                          <a:pt x="251" y="60"/>
                          <a:pt x="250" y="57"/>
                          <a:pt x="248" y="56"/>
                        </a:cubicBezTo>
                        <a:cubicBezTo>
                          <a:pt x="247" y="55"/>
                          <a:pt x="245" y="53"/>
                          <a:pt x="243" y="53"/>
                        </a:cubicBezTo>
                        <a:cubicBezTo>
                          <a:pt x="241" y="52"/>
                          <a:pt x="239" y="52"/>
                          <a:pt x="237" y="52"/>
                        </a:cubicBezTo>
                        <a:cubicBezTo>
                          <a:pt x="236" y="52"/>
                          <a:pt x="233" y="52"/>
                          <a:pt x="232" y="50"/>
                        </a:cubicBezTo>
                        <a:cubicBezTo>
                          <a:pt x="230" y="49"/>
                          <a:pt x="228" y="48"/>
                          <a:pt x="227" y="47"/>
                        </a:cubicBezTo>
                        <a:cubicBezTo>
                          <a:pt x="226" y="47"/>
                          <a:pt x="223" y="45"/>
                          <a:pt x="222" y="44"/>
                        </a:cubicBezTo>
                        <a:cubicBezTo>
                          <a:pt x="220" y="43"/>
                          <a:pt x="217" y="40"/>
                          <a:pt x="215" y="39"/>
                        </a:cubicBezTo>
                        <a:cubicBezTo>
                          <a:pt x="212" y="37"/>
                          <a:pt x="206" y="35"/>
                          <a:pt x="202" y="35"/>
                        </a:cubicBezTo>
                        <a:cubicBezTo>
                          <a:pt x="197" y="35"/>
                          <a:pt x="192" y="31"/>
                          <a:pt x="192" y="27"/>
                        </a:cubicBezTo>
                        <a:cubicBezTo>
                          <a:pt x="191" y="23"/>
                          <a:pt x="191" y="17"/>
                          <a:pt x="193" y="15"/>
                        </a:cubicBezTo>
                        <a:cubicBezTo>
                          <a:pt x="194" y="12"/>
                          <a:pt x="196" y="10"/>
                          <a:pt x="196" y="10"/>
                        </a:cubicBezTo>
                        <a:cubicBezTo>
                          <a:pt x="192" y="6"/>
                          <a:pt x="192" y="6"/>
                          <a:pt x="192" y="6"/>
                        </a:cubicBezTo>
                        <a:cubicBezTo>
                          <a:pt x="192" y="6"/>
                          <a:pt x="190" y="6"/>
                          <a:pt x="189" y="6"/>
                        </a:cubicBezTo>
                        <a:cubicBezTo>
                          <a:pt x="187" y="6"/>
                          <a:pt x="184" y="4"/>
                          <a:pt x="183" y="3"/>
                        </a:cubicBezTo>
                        <a:cubicBezTo>
                          <a:pt x="182" y="1"/>
                          <a:pt x="179" y="0"/>
                          <a:pt x="178" y="0"/>
                        </a:cubicBezTo>
                        <a:cubicBezTo>
                          <a:pt x="176" y="1"/>
                          <a:pt x="173" y="1"/>
                          <a:pt x="172" y="2"/>
                        </a:cubicBezTo>
                        <a:cubicBezTo>
                          <a:pt x="170" y="3"/>
                          <a:pt x="168" y="3"/>
                          <a:pt x="167" y="3"/>
                        </a:cubicBezTo>
                        <a:cubicBezTo>
                          <a:pt x="166" y="3"/>
                          <a:pt x="164" y="4"/>
                          <a:pt x="162" y="6"/>
                        </a:cubicBezTo>
                        <a:cubicBezTo>
                          <a:pt x="160" y="8"/>
                          <a:pt x="158" y="8"/>
                          <a:pt x="157" y="8"/>
                        </a:cubicBezTo>
                        <a:cubicBezTo>
                          <a:pt x="156" y="7"/>
                          <a:pt x="154" y="6"/>
                          <a:pt x="151" y="7"/>
                        </a:cubicBezTo>
                        <a:cubicBezTo>
                          <a:pt x="149" y="7"/>
                          <a:pt x="145" y="6"/>
                          <a:pt x="143" y="6"/>
                        </a:cubicBezTo>
                        <a:cubicBezTo>
                          <a:pt x="141" y="5"/>
                          <a:pt x="137" y="7"/>
                          <a:pt x="134" y="10"/>
                        </a:cubicBezTo>
                        <a:cubicBezTo>
                          <a:pt x="131" y="13"/>
                          <a:pt x="131" y="17"/>
                          <a:pt x="133" y="19"/>
                        </a:cubicBezTo>
                        <a:cubicBezTo>
                          <a:pt x="135" y="22"/>
                          <a:pt x="137" y="25"/>
                          <a:pt x="138" y="27"/>
                        </a:cubicBezTo>
                        <a:cubicBezTo>
                          <a:pt x="139" y="29"/>
                          <a:pt x="138" y="31"/>
                          <a:pt x="136" y="32"/>
                        </a:cubicBezTo>
                        <a:cubicBezTo>
                          <a:pt x="135" y="33"/>
                          <a:pt x="131" y="34"/>
                          <a:pt x="129" y="33"/>
                        </a:cubicBezTo>
                        <a:cubicBezTo>
                          <a:pt x="126" y="32"/>
                          <a:pt x="122" y="31"/>
                          <a:pt x="120" y="31"/>
                        </a:cubicBezTo>
                        <a:cubicBezTo>
                          <a:pt x="117" y="30"/>
                          <a:pt x="114" y="29"/>
                          <a:pt x="111" y="29"/>
                        </a:cubicBezTo>
                        <a:cubicBezTo>
                          <a:pt x="108" y="29"/>
                          <a:pt x="106" y="28"/>
                          <a:pt x="106" y="28"/>
                        </a:cubicBezTo>
                        <a:cubicBezTo>
                          <a:pt x="106" y="28"/>
                          <a:pt x="105" y="29"/>
                          <a:pt x="103" y="30"/>
                        </a:cubicBezTo>
                        <a:cubicBezTo>
                          <a:pt x="101" y="30"/>
                          <a:pt x="98" y="31"/>
                          <a:pt x="96" y="31"/>
                        </a:cubicBezTo>
                        <a:cubicBezTo>
                          <a:pt x="93" y="31"/>
                          <a:pt x="90" y="30"/>
                          <a:pt x="89" y="29"/>
                        </a:cubicBezTo>
                        <a:cubicBezTo>
                          <a:pt x="87" y="27"/>
                          <a:pt x="84" y="27"/>
                          <a:pt x="82" y="28"/>
                        </a:cubicBezTo>
                        <a:cubicBezTo>
                          <a:pt x="80" y="29"/>
                          <a:pt x="77" y="29"/>
                          <a:pt x="75" y="29"/>
                        </a:cubicBezTo>
                        <a:cubicBezTo>
                          <a:pt x="74" y="29"/>
                          <a:pt x="72" y="31"/>
                          <a:pt x="71" y="33"/>
                        </a:cubicBezTo>
                        <a:cubicBezTo>
                          <a:pt x="70" y="35"/>
                          <a:pt x="69" y="37"/>
                          <a:pt x="67" y="39"/>
                        </a:cubicBezTo>
                        <a:cubicBezTo>
                          <a:pt x="66" y="40"/>
                          <a:pt x="63" y="40"/>
                          <a:pt x="61" y="40"/>
                        </a:cubicBezTo>
                        <a:cubicBezTo>
                          <a:pt x="58" y="39"/>
                          <a:pt x="56" y="39"/>
                          <a:pt x="55" y="40"/>
                        </a:cubicBezTo>
                        <a:cubicBezTo>
                          <a:pt x="54" y="41"/>
                          <a:pt x="52" y="42"/>
                          <a:pt x="49" y="43"/>
                        </a:cubicBezTo>
                        <a:cubicBezTo>
                          <a:pt x="46" y="44"/>
                          <a:pt x="44" y="45"/>
                          <a:pt x="43" y="47"/>
                        </a:cubicBezTo>
                        <a:cubicBezTo>
                          <a:pt x="42" y="48"/>
                          <a:pt x="39" y="48"/>
                          <a:pt x="36" y="47"/>
                        </a:cubicBezTo>
                        <a:cubicBezTo>
                          <a:pt x="33" y="46"/>
                          <a:pt x="31" y="47"/>
                          <a:pt x="30" y="48"/>
                        </a:cubicBezTo>
                        <a:cubicBezTo>
                          <a:pt x="30" y="49"/>
                          <a:pt x="28" y="51"/>
                          <a:pt x="25" y="52"/>
                        </a:cubicBezTo>
                        <a:cubicBezTo>
                          <a:pt x="23" y="53"/>
                          <a:pt x="21" y="55"/>
                          <a:pt x="21" y="57"/>
                        </a:cubicBezTo>
                        <a:cubicBezTo>
                          <a:pt x="21" y="58"/>
                          <a:pt x="19" y="60"/>
                          <a:pt x="16" y="61"/>
                        </a:cubicBezTo>
                        <a:cubicBezTo>
                          <a:pt x="14" y="61"/>
                          <a:pt x="11" y="62"/>
                          <a:pt x="10" y="63"/>
                        </a:cubicBezTo>
                        <a:cubicBezTo>
                          <a:pt x="9" y="64"/>
                          <a:pt x="6" y="63"/>
                          <a:pt x="4" y="62"/>
                        </a:cubicBezTo>
                        <a:cubicBezTo>
                          <a:pt x="2" y="60"/>
                          <a:pt x="0" y="58"/>
                          <a:pt x="0" y="58"/>
                        </a:cubicBezTo>
                        <a:cubicBezTo>
                          <a:pt x="3" y="107"/>
                          <a:pt x="3" y="107"/>
                          <a:pt x="3" y="107"/>
                        </a:cubicBezTo>
                        <a:cubicBezTo>
                          <a:pt x="3" y="107"/>
                          <a:pt x="3" y="110"/>
                          <a:pt x="4" y="11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6" name="Freeform 7">
                    <a:extLst>
                      <a:ext uri="{FF2B5EF4-FFF2-40B4-BE49-F238E27FC236}">
                        <a16:creationId xmlns:a16="http://schemas.microsoft.com/office/drawing/2014/main" id="{85BFCBB4-D356-36F6-C40F-DEF63EA095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26843" y="3683452"/>
                    <a:ext cx="546873" cy="792164"/>
                  </a:xfrm>
                  <a:custGeom>
                    <a:avLst/>
                    <a:gdLst/>
                    <a:ahLst/>
                    <a:cxnLst>
                      <a:cxn ang="0">
                        <a:pos x="114" y="36"/>
                      </a:cxn>
                      <a:cxn ang="0">
                        <a:pos x="96" y="71"/>
                      </a:cxn>
                      <a:cxn ang="0">
                        <a:pos x="80" y="102"/>
                      </a:cxn>
                      <a:cxn ang="0">
                        <a:pos x="61" y="134"/>
                      </a:cxn>
                      <a:cxn ang="0">
                        <a:pos x="20" y="167"/>
                      </a:cxn>
                      <a:cxn ang="0">
                        <a:pos x="21" y="181"/>
                      </a:cxn>
                      <a:cxn ang="0">
                        <a:pos x="51" y="196"/>
                      </a:cxn>
                      <a:cxn ang="0">
                        <a:pos x="58" y="227"/>
                      </a:cxn>
                      <a:cxn ang="0">
                        <a:pos x="54" y="256"/>
                      </a:cxn>
                      <a:cxn ang="0">
                        <a:pos x="47" y="276"/>
                      </a:cxn>
                      <a:cxn ang="0">
                        <a:pos x="52" y="285"/>
                      </a:cxn>
                      <a:cxn ang="0">
                        <a:pos x="86" y="306"/>
                      </a:cxn>
                      <a:cxn ang="0">
                        <a:pos x="93" y="328"/>
                      </a:cxn>
                      <a:cxn ang="0">
                        <a:pos x="73" y="351"/>
                      </a:cxn>
                      <a:cxn ang="0">
                        <a:pos x="88" y="376"/>
                      </a:cxn>
                      <a:cxn ang="0">
                        <a:pos x="98" y="404"/>
                      </a:cxn>
                      <a:cxn ang="0">
                        <a:pos x="120" y="410"/>
                      </a:cxn>
                      <a:cxn ang="0">
                        <a:pos x="125" y="375"/>
                      </a:cxn>
                      <a:cxn ang="0">
                        <a:pos x="124" y="344"/>
                      </a:cxn>
                      <a:cxn ang="0">
                        <a:pos x="147" y="295"/>
                      </a:cxn>
                      <a:cxn ang="0">
                        <a:pos x="184" y="279"/>
                      </a:cxn>
                      <a:cxn ang="0">
                        <a:pos x="217" y="255"/>
                      </a:cxn>
                      <a:cxn ang="0">
                        <a:pos x="258" y="251"/>
                      </a:cxn>
                      <a:cxn ang="0">
                        <a:pos x="252" y="211"/>
                      </a:cxn>
                      <a:cxn ang="0">
                        <a:pos x="261" y="160"/>
                      </a:cxn>
                      <a:cxn ang="0">
                        <a:pos x="268" y="130"/>
                      </a:cxn>
                      <a:cxn ang="0">
                        <a:pos x="302" y="99"/>
                      </a:cxn>
                      <a:cxn ang="0">
                        <a:pos x="308" y="79"/>
                      </a:cxn>
                      <a:cxn ang="0">
                        <a:pos x="294" y="80"/>
                      </a:cxn>
                      <a:cxn ang="0">
                        <a:pos x="275" y="73"/>
                      </a:cxn>
                      <a:cxn ang="0">
                        <a:pos x="244" y="60"/>
                      </a:cxn>
                      <a:cxn ang="0">
                        <a:pos x="233" y="65"/>
                      </a:cxn>
                      <a:cxn ang="0">
                        <a:pos x="220" y="69"/>
                      </a:cxn>
                      <a:cxn ang="0">
                        <a:pos x="205" y="79"/>
                      </a:cxn>
                      <a:cxn ang="0">
                        <a:pos x="211" y="64"/>
                      </a:cxn>
                      <a:cxn ang="0">
                        <a:pos x="194" y="81"/>
                      </a:cxn>
                      <a:cxn ang="0">
                        <a:pos x="179" y="94"/>
                      </a:cxn>
                      <a:cxn ang="0">
                        <a:pos x="184" y="75"/>
                      </a:cxn>
                      <a:cxn ang="0">
                        <a:pos x="196" y="57"/>
                      </a:cxn>
                      <a:cxn ang="0">
                        <a:pos x="185" y="56"/>
                      </a:cxn>
                      <a:cxn ang="0">
                        <a:pos x="186" y="49"/>
                      </a:cxn>
                      <a:cxn ang="0">
                        <a:pos x="184" y="33"/>
                      </a:cxn>
                      <a:cxn ang="0">
                        <a:pos x="176" y="23"/>
                      </a:cxn>
                      <a:cxn ang="0">
                        <a:pos x="172" y="17"/>
                      </a:cxn>
                      <a:cxn ang="0">
                        <a:pos x="157" y="26"/>
                      </a:cxn>
                      <a:cxn ang="0">
                        <a:pos x="153" y="17"/>
                      </a:cxn>
                      <a:cxn ang="0">
                        <a:pos x="147" y="16"/>
                      </a:cxn>
                      <a:cxn ang="0">
                        <a:pos x="140" y="11"/>
                      </a:cxn>
                      <a:cxn ang="0">
                        <a:pos x="131" y="5"/>
                      </a:cxn>
                      <a:cxn ang="0">
                        <a:pos x="120" y="0"/>
                      </a:cxn>
                    </a:cxnLst>
                    <a:rect l="0" t="0" r="r" b="b"/>
                    <a:pathLst>
                      <a:path w="316" h="415">
                        <a:moveTo>
                          <a:pt x="116" y="16"/>
                        </a:moveTo>
                        <a:cubicBezTo>
                          <a:pt x="116" y="19"/>
                          <a:pt x="115" y="22"/>
                          <a:pt x="114" y="22"/>
                        </a:cubicBezTo>
                        <a:cubicBezTo>
                          <a:pt x="113" y="23"/>
                          <a:pt x="113" y="25"/>
                          <a:pt x="114" y="27"/>
                        </a:cubicBezTo>
                        <a:cubicBezTo>
                          <a:pt x="115" y="28"/>
                          <a:pt x="115" y="32"/>
                          <a:pt x="114" y="36"/>
                        </a:cubicBezTo>
                        <a:cubicBezTo>
                          <a:pt x="113" y="39"/>
                          <a:pt x="111" y="44"/>
                          <a:pt x="109" y="45"/>
                        </a:cubicBezTo>
                        <a:cubicBezTo>
                          <a:pt x="107" y="47"/>
                          <a:pt x="106" y="51"/>
                          <a:pt x="105" y="54"/>
                        </a:cubicBezTo>
                        <a:cubicBezTo>
                          <a:pt x="105" y="57"/>
                          <a:pt x="102" y="62"/>
                          <a:pt x="100" y="65"/>
                        </a:cubicBezTo>
                        <a:cubicBezTo>
                          <a:pt x="97" y="67"/>
                          <a:pt x="95" y="70"/>
                          <a:pt x="96" y="71"/>
                        </a:cubicBezTo>
                        <a:cubicBezTo>
                          <a:pt x="96" y="72"/>
                          <a:pt x="95" y="74"/>
                          <a:pt x="94" y="75"/>
                        </a:cubicBezTo>
                        <a:cubicBezTo>
                          <a:pt x="94" y="77"/>
                          <a:pt x="93" y="80"/>
                          <a:pt x="93" y="82"/>
                        </a:cubicBezTo>
                        <a:cubicBezTo>
                          <a:pt x="93" y="85"/>
                          <a:pt x="91" y="89"/>
                          <a:pt x="88" y="92"/>
                        </a:cubicBezTo>
                        <a:cubicBezTo>
                          <a:pt x="86" y="94"/>
                          <a:pt x="82" y="99"/>
                          <a:pt x="80" y="102"/>
                        </a:cubicBezTo>
                        <a:cubicBezTo>
                          <a:pt x="78" y="105"/>
                          <a:pt x="76" y="110"/>
                          <a:pt x="75" y="113"/>
                        </a:cubicBezTo>
                        <a:cubicBezTo>
                          <a:pt x="75" y="116"/>
                          <a:pt x="73" y="121"/>
                          <a:pt x="71" y="123"/>
                        </a:cubicBezTo>
                        <a:cubicBezTo>
                          <a:pt x="69" y="125"/>
                          <a:pt x="66" y="128"/>
                          <a:pt x="65" y="129"/>
                        </a:cubicBezTo>
                        <a:cubicBezTo>
                          <a:pt x="63" y="130"/>
                          <a:pt x="61" y="132"/>
                          <a:pt x="61" y="134"/>
                        </a:cubicBezTo>
                        <a:cubicBezTo>
                          <a:pt x="61" y="136"/>
                          <a:pt x="59" y="139"/>
                          <a:pt x="58" y="140"/>
                        </a:cubicBezTo>
                        <a:cubicBezTo>
                          <a:pt x="56" y="142"/>
                          <a:pt x="53" y="145"/>
                          <a:pt x="51" y="148"/>
                        </a:cubicBezTo>
                        <a:cubicBezTo>
                          <a:pt x="49" y="151"/>
                          <a:pt x="46" y="153"/>
                          <a:pt x="44" y="153"/>
                        </a:cubicBezTo>
                        <a:cubicBezTo>
                          <a:pt x="41" y="153"/>
                          <a:pt x="31" y="159"/>
                          <a:pt x="20" y="167"/>
                        </a:cubicBezTo>
                        <a:cubicBezTo>
                          <a:pt x="9" y="176"/>
                          <a:pt x="0" y="183"/>
                          <a:pt x="0" y="185"/>
                        </a:cubicBezTo>
                        <a:cubicBezTo>
                          <a:pt x="0" y="186"/>
                          <a:pt x="0" y="187"/>
                          <a:pt x="0" y="187"/>
                        </a:cubicBezTo>
                        <a:cubicBezTo>
                          <a:pt x="0" y="187"/>
                          <a:pt x="4" y="185"/>
                          <a:pt x="8" y="182"/>
                        </a:cubicBezTo>
                        <a:cubicBezTo>
                          <a:pt x="13" y="180"/>
                          <a:pt x="18" y="179"/>
                          <a:pt x="21" y="181"/>
                        </a:cubicBezTo>
                        <a:cubicBezTo>
                          <a:pt x="23" y="183"/>
                          <a:pt x="27" y="184"/>
                          <a:pt x="30" y="183"/>
                        </a:cubicBezTo>
                        <a:cubicBezTo>
                          <a:pt x="33" y="182"/>
                          <a:pt x="36" y="183"/>
                          <a:pt x="37" y="186"/>
                        </a:cubicBezTo>
                        <a:cubicBezTo>
                          <a:pt x="38" y="188"/>
                          <a:pt x="41" y="191"/>
                          <a:pt x="44" y="192"/>
                        </a:cubicBezTo>
                        <a:cubicBezTo>
                          <a:pt x="47" y="193"/>
                          <a:pt x="50" y="194"/>
                          <a:pt x="51" y="196"/>
                        </a:cubicBezTo>
                        <a:cubicBezTo>
                          <a:pt x="53" y="197"/>
                          <a:pt x="54" y="200"/>
                          <a:pt x="54" y="203"/>
                        </a:cubicBezTo>
                        <a:cubicBezTo>
                          <a:pt x="55" y="205"/>
                          <a:pt x="55" y="208"/>
                          <a:pt x="56" y="211"/>
                        </a:cubicBezTo>
                        <a:cubicBezTo>
                          <a:pt x="57" y="213"/>
                          <a:pt x="57" y="216"/>
                          <a:pt x="57" y="218"/>
                        </a:cubicBezTo>
                        <a:cubicBezTo>
                          <a:pt x="56" y="220"/>
                          <a:pt x="57" y="224"/>
                          <a:pt x="58" y="227"/>
                        </a:cubicBezTo>
                        <a:cubicBezTo>
                          <a:pt x="59" y="229"/>
                          <a:pt x="59" y="232"/>
                          <a:pt x="58" y="233"/>
                        </a:cubicBezTo>
                        <a:cubicBezTo>
                          <a:pt x="57" y="234"/>
                          <a:pt x="56" y="236"/>
                          <a:pt x="56" y="238"/>
                        </a:cubicBezTo>
                        <a:cubicBezTo>
                          <a:pt x="56" y="239"/>
                          <a:pt x="56" y="243"/>
                          <a:pt x="55" y="246"/>
                        </a:cubicBezTo>
                        <a:cubicBezTo>
                          <a:pt x="54" y="249"/>
                          <a:pt x="54" y="253"/>
                          <a:pt x="54" y="256"/>
                        </a:cubicBezTo>
                        <a:cubicBezTo>
                          <a:pt x="54" y="259"/>
                          <a:pt x="53" y="262"/>
                          <a:pt x="52" y="263"/>
                        </a:cubicBezTo>
                        <a:cubicBezTo>
                          <a:pt x="51" y="264"/>
                          <a:pt x="49" y="266"/>
                          <a:pt x="47" y="267"/>
                        </a:cubicBezTo>
                        <a:cubicBezTo>
                          <a:pt x="45" y="268"/>
                          <a:pt x="43" y="271"/>
                          <a:pt x="44" y="272"/>
                        </a:cubicBezTo>
                        <a:cubicBezTo>
                          <a:pt x="44" y="274"/>
                          <a:pt x="45" y="275"/>
                          <a:pt x="47" y="276"/>
                        </a:cubicBezTo>
                        <a:cubicBezTo>
                          <a:pt x="48" y="276"/>
                          <a:pt x="50" y="277"/>
                          <a:pt x="51" y="278"/>
                        </a:cubicBezTo>
                        <a:cubicBezTo>
                          <a:pt x="52" y="279"/>
                          <a:pt x="51" y="280"/>
                          <a:pt x="50" y="281"/>
                        </a:cubicBezTo>
                        <a:cubicBezTo>
                          <a:pt x="49" y="282"/>
                          <a:pt x="48" y="283"/>
                          <a:pt x="48" y="283"/>
                        </a:cubicBezTo>
                        <a:cubicBezTo>
                          <a:pt x="48" y="283"/>
                          <a:pt x="50" y="284"/>
                          <a:pt x="52" y="285"/>
                        </a:cubicBezTo>
                        <a:cubicBezTo>
                          <a:pt x="54" y="287"/>
                          <a:pt x="57" y="290"/>
                          <a:pt x="60" y="293"/>
                        </a:cubicBezTo>
                        <a:cubicBezTo>
                          <a:pt x="62" y="296"/>
                          <a:pt x="66" y="301"/>
                          <a:pt x="69" y="305"/>
                        </a:cubicBezTo>
                        <a:cubicBezTo>
                          <a:pt x="72" y="308"/>
                          <a:pt x="75" y="310"/>
                          <a:pt x="77" y="309"/>
                        </a:cubicBezTo>
                        <a:cubicBezTo>
                          <a:pt x="79" y="309"/>
                          <a:pt x="83" y="307"/>
                          <a:pt x="86" y="306"/>
                        </a:cubicBezTo>
                        <a:cubicBezTo>
                          <a:pt x="89" y="305"/>
                          <a:pt x="93" y="305"/>
                          <a:pt x="94" y="307"/>
                        </a:cubicBezTo>
                        <a:cubicBezTo>
                          <a:pt x="96" y="308"/>
                          <a:pt x="97" y="311"/>
                          <a:pt x="97" y="314"/>
                        </a:cubicBezTo>
                        <a:cubicBezTo>
                          <a:pt x="96" y="317"/>
                          <a:pt x="96" y="321"/>
                          <a:pt x="96" y="323"/>
                        </a:cubicBezTo>
                        <a:cubicBezTo>
                          <a:pt x="96" y="326"/>
                          <a:pt x="95" y="328"/>
                          <a:pt x="93" y="328"/>
                        </a:cubicBezTo>
                        <a:cubicBezTo>
                          <a:pt x="92" y="328"/>
                          <a:pt x="89" y="328"/>
                          <a:pt x="87" y="329"/>
                        </a:cubicBezTo>
                        <a:cubicBezTo>
                          <a:pt x="85" y="330"/>
                          <a:pt x="82" y="333"/>
                          <a:pt x="80" y="335"/>
                        </a:cubicBezTo>
                        <a:cubicBezTo>
                          <a:pt x="78" y="337"/>
                          <a:pt x="77" y="340"/>
                          <a:pt x="77" y="342"/>
                        </a:cubicBezTo>
                        <a:cubicBezTo>
                          <a:pt x="77" y="344"/>
                          <a:pt x="75" y="348"/>
                          <a:pt x="73" y="351"/>
                        </a:cubicBezTo>
                        <a:cubicBezTo>
                          <a:pt x="72" y="353"/>
                          <a:pt x="72" y="356"/>
                          <a:pt x="75" y="357"/>
                        </a:cubicBezTo>
                        <a:cubicBezTo>
                          <a:pt x="78" y="358"/>
                          <a:pt x="80" y="362"/>
                          <a:pt x="81" y="365"/>
                        </a:cubicBezTo>
                        <a:cubicBezTo>
                          <a:pt x="81" y="367"/>
                          <a:pt x="82" y="371"/>
                          <a:pt x="82" y="372"/>
                        </a:cubicBezTo>
                        <a:cubicBezTo>
                          <a:pt x="83" y="373"/>
                          <a:pt x="85" y="375"/>
                          <a:pt x="88" y="376"/>
                        </a:cubicBezTo>
                        <a:cubicBezTo>
                          <a:pt x="90" y="377"/>
                          <a:pt x="91" y="380"/>
                          <a:pt x="89" y="383"/>
                        </a:cubicBezTo>
                        <a:cubicBezTo>
                          <a:pt x="88" y="385"/>
                          <a:pt x="88" y="389"/>
                          <a:pt x="89" y="390"/>
                        </a:cubicBezTo>
                        <a:cubicBezTo>
                          <a:pt x="90" y="392"/>
                          <a:pt x="92" y="394"/>
                          <a:pt x="93" y="396"/>
                        </a:cubicBezTo>
                        <a:cubicBezTo>
                          <a:pt x="94" y="398"/>
                          <a:pt x="96" y="402"/>
                          <a:pt x="98" y="404"/>
                        </a:cubicBezTo>
                        <a:cubicBezTo>
                          <a:pt x="99" y="407"/>
                          <a:pt x="102" y="409"/>
                          <a:pt x="105" y="409"/>
                        </a:cubicBezTo>
                        <a:cubicBezTo>
                          <a:pt x="107" y="409"/>
                          <a:pt x="111" y="411"/>
                          <a:pt x="114" y="412"/>
                        </a:cubicBezTo>
                        <a:cubicBezTo>
                          <a:pt x="116" y="414"/>
                          <a:pt x="118" y="415"/>
                          <a:pt x="118" y="415"/>
                        </a:cubicBezTo>
                        <a:cubicBezTo>
                          <a:pt x="118" y="415"/>
                          <a:pt x="119" y="413"/>
                          <a:pt x="120" y="410"/>
                        </a:cubicBezTo>
                        <a:cubicBezTo>
                          <a:pt x="121" y="407"/>
                          <a:pt x="122" y="403"/>
                          <a:pt x="123" y="400"/>
                        </a:cubicBezTo>
                        <a:cubicBezTo>
                          <a:pt x="124" y="397"/>
                          <a:pt x="124" y="393"/>
                          <a:pt x="124" y="390"/>
                        </a:cubicBezTo>
                        <a:cubicBezTo>
                          <a:pt x="124" y="387"/>
                          <a:pt x="124" y="383"/>
                          <a:pt x="125" y="381"/>
                        </a:cubicBezTo>
                        <a:cubicBezTo>
                          <a:pt x="126" y="378"/>
                          <a:pt x="126" y="376"/>
                          <a:pt x="125" y="375"/>
                        </a:cubicBezTo>
                        <a:cubicBezTo>
                          <a:pt x="125" y="374"/>
                          <a:pt x="124" y="373"/>
                          <a:pt x="123" y="372"/>
                        </a:cubicBezTo>
                        <a:cubicBezTo>
                          <a:pt x="122" y="371"/>
                          <a:pt x="122" y="369"/>
                          <a:pt x="122" y="367"/>
                        </a:cubicBezTo>
                        <a:cubicBezTo>
                          <a:pt x="122" y="366"/>
                          <a:pt x="122" y="362"/>
                          <a:pt x="121" y="358"/>
                        </a:cubicBezTo>
                        <a:cubicBezTo>
                          <a:pt x="120" y="354"/>
                          <a:pt x="122" y="348"/>
                          <a:pt x="124" y="344"/>
                        </a:cubicBezTo>
                        <a:cubicBezTo>
                          <a:pt x="126" y="340"/>
                          <a:pt x="130" y="334"/>
                          <a:pt x="132" y="329"/>
                        </a:cubicBezTo>
                        <a:cubicBezTo>
                          <a:pt x="133" y="325"/>
                          <a:pt x="136" y="320"/>
                          <a:pt x="137" y="317"/>
                        </a:cubicBezTo>
                        <a:cubicBezTo>
                          <a:pt x="137" y="315"/>
                          <a:pt x="139" y="310"/>
                          <a:pt x="140" y="306"/>
                        </a:cubicBezTo>
                        <a:cubicBezTo>
                          <a:pt x="141" y="303"/>
                          <a:pt x="144" y="298"/>
                          <a:pt x="147" y="295"/>
                        </a:cubicBezTo>
                        <a:cubicBezTo>
                          <a:pt x="150" y="293"/>
                          <a:pt x="155" y="291"/>
                          <a:pt x="158" y="290"/>
                        </a:cubicBezTo>
                        <a:cubicBezTo>
                          <a:pt x="162" y="290"/>
                          <a:pt x="167" y="288"/>
                          <a:pt x="169" y="286"/>
                        </a:cubicBezTo>
                        <a:cubicBezTo>
                          <a:pt x="171" y="284"/>
                          <a:pt x="174" y="283"/>
                          <a:pt x="176" y="283"/>
                        </a:cubicBezTo>
                        <a:cubicBezTo>
                          <a:pt x="177" y="284"/>
                          <a:pt x="181" y="282"/>
                          <a:pt x="184" y="279"/>
                        </a:cubicBezTo>
                        <a:cubicBezTo>
                          <a:pt x="187" y="276"/>
                          <a:pt x="191" y="273"/>
                          <a:pt x="194" y="272"/>
                        </a:cubicBezTo>
                        <a:cubicBezTo>
                          <a:pt x="196" y="270"/>
                          <a:pt x="200" y="267"/>
                          <a:pt x="202" y="265"/>
                        </a:cubicBezTo>
                        <a:cubicBezTo>
                          <a:pt x="204" y="262"/>
                          <a:pt x="208" y="259"/>
                          <a:pt x="209" y="258"/>
                        </a:cubicBezTo>
                        <a:cubicBezTo>
                          <a:pt x="211" y="257"/>
                          <a:pt x="215" y="256"/>
                          <a:pt x="217" y="255"/>
                        </a:cubicBezTo>
                        <a:cubicBezTo>
                          <a:pt x="220" y="255"/>
                          <a:pt x="224" y="255"/>
                          <a:pt x="227" y="257"/>
                        </a:cubicBezTo>
                        <a:cubicBezTo>
                          <a:pt x="230" y="258"/>
                          <a:pt x="235" y="259"/>
                          <a:pt x="238" y="259"/>
                        </a:cubicBezTo>
                        <a:cubicBezTo>
                          <a:pt x="240" y="258"/>
                          <a:pt x="246" y="258"/>
                          <a:pt x="249" y="258"/>
                        </a:cubicBezTo>
                        <a:cubicBezTo>
                          <a:pt x="253" y="258"/>
                          <a:pt x="257" y="255"/>
                          <a:pt x="258" y="251"/>
                        </a:cubicBezTo>
                        <a:cubicBezTo>
                          <a:pt x="259" y="248"/>
                          <a:pt x="261" y="243"/>
                          <a:pt x="261" y="240"/>
                        </a:cubicBezTo>
                        <a:cubicBezTo>
                          <a:pt x="261" y="237"/>
                          <a:pt x="260" y="234"/>
                          <a:pt x="258" y="233"/>
                        </a:cubicBezTo>
                        <a:cubicBezTo>
                          <a:pt x="256" y="231"/>
                          <a:pt x="253" y="227"/>
                          <a:pt x="252" y="224"/>
                        </a:cubicBezTo>
                        <a:cubicBezTo>
                          <a:pt x="251" y="220"/>
                          <a:pt x="251" y="215"/>
                          <a:pt x="252" y="211"/>
                        </a:cubicBezTo>
                        <a:cubicBezTo>
                          <a:pt x="253" y="208"/>
                          <a:pt x="256" y="203"/>
                          <a:pt x="259" y="199"/>
                        </a:cubicBezTo>
                        <a:cubicBezTo>
                          <a:pt x="261" y="196"/>
                          <a:pt x="263" y="188"/>
                          <a:pt x="263" y="183"/>
                        </a:cubicBezTo>
                        <a:cubicBezTo>
                          <a:pt x="263" y="177"/>
                          <a:pt x="262" y="171"/>
                          <a:pt x="261" y="169"/>
                        </a:cubicBezTo>
                        <a:cubicBezTo>
                          <a:pt x="260" y="167"/>
                          <a:pt x="260" y="163"/>
                          <a:pt x="261" y="160"/>
                        </a:cubicBezTo>
                        <a:cubicBezTo>
                          <a:pt x="262" y="157"/>
                          <a:pt x="262" y="154"/>
                          <a:pt x="261" y="152"/>
                        </a:cubicBezTo>
                        <a:cubicBezTo>
                          <a:pt x="260" y="151"/>
                          <a:pt x="259" y="148"/>
                          <a:pt x="259" y="145"/>
                        </a:cubicBezTo>
                        <a:cubicBezTo>
                          <a:pt x="259" y="143"/>
                          <a:pt x="260" y="139"/>
                          <a:pt x="262" y="137"/>
                        </a:cubicBezTo>
                        <a:cubicBezTo>
                          <a:pt x="264" y="135"/>
                          <a:pt x="266" y="132"/>
                          <a:pt x="268" y="130"/>
                        </a:cubicBezTo>
                        <a:cubicBezTo>
                          <a:pt x="269" y="129"/>
                          <a:pt x="271" y="126"/>
                          <a:pt x="271" y="123"/>
                        </a:cubicBezTo>
                        <a:cubicBezTo>
                          <a:pt x="272" y="121"/>
                          <a:pt x="274" y="117"/>
                          <a:pt x="276" y="115"/>
                        </a:cubicBezTo>
                        <a:cubicBezTo>
                          <a:pt x="278" y="112"/>
                          <a:pt x="283" y="109"/>
                          <a:pt x="286" y="109"/>
                        </a:cubicBezTo>
                        <a:cubicBezTo>
                          <a:pt x="290" y="109"/>
                          <a:pt x="297" y="104"/>
                          <a:pt x="302" y="99"/>
                        </a:cubicBezTo>
                        <a:cubicBezTo>
                          <a:pt x="306" y="93"/>
                          <a:pt x="311" y="88"/>
                          <a:pt x="313" y="87"/>
                        </a:cubicBezTo>
                        <a:cubicBezTo>
                          <a:pt x="314" y="85"/>
                          <a:pt x="316" y="84"/>
                          <a:pt x="316" y="84"/>
                        </a:cubicBezTo>
                        <a:cubicBezTo>
                          <a:pt x="316" y="84"/>
                          <a:pt x="314" y="83"/>
                          <a:pt x="313" y="82"/>
                        </a:cubicBezTo>
                        <a:cubicBezTo>
                          <a:pt x="312" y="80"/>
                          <a:pt x="309" y="79"/>
                          <a:pt x="308" y="79"/>
                        </a:cubicBezTo>
                        <a:cubicBezTo>
                          <a:pt x="307" y="79"/>
                          <a:pt x="306" y="80"/>
                          <a:pt x="306" y="82"/>
                        </a:cubicBezTo>
                        <a:cubicBezTo>
                          <a:pt x="306" y="83"/>
                          <a:pt x="304" y="83"/>
                          <a:pt x="303" y="83"/>
                        </a:cubicBezTo>
                        <a:cubicBezTo>
                          <a:pt x="302" y="82"/>
                          <a:pt x="300" y="81"/>
                          <a:pt x="299" y="81"/>
                        </a:cubicBezTo>
                        <a:cubicBezTo>
                          <a:pt x="298" y="81"/>
                          <a:pt x="295" y="81"/>
                          <a:pt x="294" y="80"/>
                        </a:cubicBezTo>
                        <a:cubicBezTo>
                          <a:pt x="292" y="80"/>
                          <a:pt x="289" y="79"/>
                          <a:pt x="288" y="79"/>
                        </a:cubicBezTo>
                        <a:cubicBezTo>
                          <a:pt x="286" y="79"/>
                          <a:pt x="284" y="78"/>
                          <a:pt x="283" y="77"/>
                        </a:cubicBezTo>
                        <a:cubicBezTo>
                          <a:pt x="282" y="76"/>
                          <a:pt x="280" y="75"/>
                          <a:pt x="279" y="75"/>
                        </a:cubicBezTo>
                        <a:cubicBezTo>
                          <a:pt x="278" y="75"/>
                          <a:pt x="276" y="74"/>
                          <a:pt x="275" y="73"/>
                        </a:cubicBezTo>
                        <a:cubicBezTo>
                          <a:pt x="274" y="72"/>
                          <a:pt x="271" y="70"/>
                          <a:pt x="269" y="69"/>
                        </a:cubicBezTo>
                        <a:cubicBezTo>
                          <a:pt x="267" y="68"/>
                          <a:pt x="264" y="66"/>
                          <a:pt x="261" y="65"/>
                        </a:cubicBezTo>
                        <a:cubicBezTo>
                          <a:pt x="259" y="64"/>
                          <a:pt x="255" y="62"/>
                          <a:pt x="253" y="61"/>
                        </a:cubicBezTo>
                        <a:cubicBezTo>
                          <a:pt x="250" y="60"/>
                          <a:pt x="246" y="59"/>
                          <a:pt x="244" y="60"/>
                        </a:cubicBezTo>
                        <a:cubicBezTo>
                          <a:pt x="241" y="60"/>
                          <a:pt x="239" y="61"/>
                          <a:pt x="239" y="63"/>
                        </a:cubicBezTo>
                        <a:cubicBezTo>
                          <a:pt x="239" y="64"/>
                          <a:pt x="239" y="66"/>
                          <a:pt x="238" y="67"/>
                        </a:cubicBezTo>
                        <a:cubicBezTo>
                          <a:pt x="237" y="67"/>
                          <a:pt x="236" y="67"/>
                          <a:pt x="235" y="66"/>
                        </a:cubicBezTo>
                        <a:cubicBezTo>
                          <a:pt x="234" y="64"/>
                          <a:pt x="233" y="64"/>
                          <a:pt x="233" y="65"/>
                        </a:cubicBezTo>
                        <a:cubicBezTo>
                          <a:pt x="232" y="66"/>
                          <a:pt x="231" y="67"/>
                          <a:pt x="230" y="67"/>
                        </a:cubicBezTo>
                        <a:cubicBezTo>
                          <a:pt x="229" y="67"/>
                          <a:pt x="227" y="66"/>
                          <a:pt x="227" y="66"/>
                        </a:cubicBezTo>
                        <a:cubicBezTo>
                          <a:pt x="227" y="66"/>
                          <a:pt x="226" y="66"/>
                          <a:pt x="225" y="67"/>
                        </a:cubicBezTo>
                        <a:cubicBezTo>
                          <a:pt x="224" y="67"/>
                          <a:pt x="222" y="68"/>
                          <a:pt x="220" y="69"/>
                        </a:cubicBezTo>
                        <a:cubicBezTo>
                          <a:pt x="219" y="69"/>
                          <a:pt x="216" y="70"/>
                          <a:pt x="215" y="71"/>
                        </a:cubicBezTo>
                        <a:cubicBezTo>
                          <a:pt x="213" y="72"/>
                          <a:pt x="211" y="74"/>
                          <a:pt x="211" y="75"/>
                        </a:cubicBezTo>
                        <a:cubicBezTo>
                          <a:pt x="210" y="76"/>
                          <a:pt x="209" y="78"/>
                          <a:pt x="207" y="79"/>
                        </a:cubicBezTo>
                        <a:cubicBezTo>
                          <a:pt x="206" y="80"/>
                          <a:pt x="205" y="80"/>
                          <a:pt x="205" y="79"/>
                        </a:cubicBezTo>
                        <a:cubicBezTo>
                          <a:pt x="205" y="78"/>
                          <a:pt x="204" y="78"/>
                          <a:pt x="203" y="78"/>
                        </a:cubicBezTo>
                        <a:cubicBezTo>
                          <a:pt x="201" y="78"/>
                          <a:pt x="201" y="77"/>
                          <a:pt x="201" y="76"/>
                        </a:cubicBezTo>
                        <a:cubicBezTo>
                          <a:pt x="202" y="74"/>
                          <a:pt x="204" y="72"/>
                          <a:pt x="206" y="70"/>
                        </a:cubicBezTo>
                        <a:cubicBezTo>
                          <a:pt x="208" y="69"/>
                          <a:pt x="210" y="66"/>
                          <a:pt x="211" y="64"/>
                        </a:cubicBezTo>
                        <a:cubicBezTo>
                          <a:pt x="211" y="62"/>
                          <a:pt x="210" y="61"/>
                          <a:pt x="208" y="61"/>
                        </a:cubicBezTo>
                        <a:cubicBezTo>
                          <a:pt x="205" y="62"/>
                          <a:pt x="203" y="63"/>
                          <a:pt x="201" y="65"/>
                        </a:cubicBezTo>
                        <a:cubicBezTo>
                          <a:pt x="200" y="67"/>
                          <a:pt x="198" y="70"/>
                          <a:pt x="197" y="72"/>
                        </a:cubicBezTo>
                        <a:cubicBezTo>
                          <a:pt x="196" y="75"/>
                          <a:pt x="195" y="79"/>
                          <a:pt x="194" y="81"/>
                        </a:cubicBezTo>
                        <a:cubicBezTo>
                          <a:pt x="194" y="83"/>
                          <a:pt x="192" y="87"/>
                          <a:pt x="189" y="89"/>
                        </a:cubicBezTo>
                        <a:cubicBezTo>
                          <a:pt x="187" y="91"/>
                          <a:pt x="183" y="94"/>
                          <a:pt x="181" y="96"/>
                        </a:cubicBezTo>
                        <a:cubicBezTo>
                          <a:pt x="179" y="97"/>
                          <a:pt x="178" y="98"/>
                          <a:pt x="178" y="98"/>
                        </a:cubicBezTo>
                        <a:cubicBezTo>
                          <a:pt x="178" y="97"/>
                          <a:pt x="178" y="96"/>
                          <a:pt x="179" y="94"/>
                        </a:cubicBezTo>
                        <a:cubicBezTo>
                          <a:pt x="180" y="93"/>
                          <a:pt x="181" y="91"/>
                          <a:pt x="182" y="90"/>
                        </a:cubicBezTo>
                        <a:cubicBezTo>
                          <a:pt x="182" y="89"/>
                          <a:pt x="182" y="87"/>
                          <a:pt x="182" y="86"/>
                        </a:cubicBezTo>
                        <a:cubicBezTo>
                          <a:pt x="182" y="85"/>
                          <a:pt x="182" y="83"/>
                          <a:pt x="182" y="82"/>
                        </a:cubicBezTo>
                        <a:cubicBezTo>
                          <a:pt x="182" y="81"/>
                          <a:pt x="183" y="78"/>
                          <a:pt x="184" y="75"/>
                        </a:cubicBezTo>
                        <a:cubicBezTo>
                          <a:pt x="185" y="72"/>
                          <a:pt x="186" y="69"/>
                          <a:pt x="187" y="67"/>
                        </a:cubicBezTo>
                        <a:cubicBezTo>
                          <a:pt x="187" y="66"/>
                          <a:pt x="188" y="64"/>
                          <a:pt x="189" y="62"/>
                        </a:cubicBezTo>
                        <a:cubicBezTo>
                          <a:pt x="189" y="60"/>
                          <a:pt x="191" y="59"/>
                          <a:pt x="192" y="59"/>
                        </a:cubicBezTo>
                        <a:cubicBezTo>
                          <a:pt x="194" y="59"/>
                          <a:pt x="196" y="59"/>
                          <a:pt x="196" y="57"/>
                        </a:cubicBezTo>
                        <a:cubicBezTo>
                          <a:pt x="196" y="56"/>
                          <a:pt x="196" y="54"/>
                          <a:pt x="195" y="52"/>
                        </a:cubicBezTo>
                        <a:cubicBezTo>
                          <a:pt x="195" y="49"/>
                          <a:pt x="193" y="48"/>
                          <a:pt x="193" y="48"/>
                        </a:cubicBezTo>
                        <a:cubicBezTo>
                          <a:pt x="192" y="48"/>
                          <a:pt x="190" y="49"/>
                          <a:pt x="189" y="51"/>
                        </a:cubicBezTo>
                        <a:cubicBezTo>
                          <a:pt x="187" y="52"/>
                          <a:pt x="186" y="54"/>
                          <a:pt x="185" y="56"/>
                        </a:cubicBezTo>
                        <a:cubicBezTo>
                          <a:pt x="185" y="58"/>
                          <a:pt x="184" y="58"/>
                          <a:pt x="183" y="57"/>
                        </a:cubicBezTo>
                        <a:cubicBezTo>
                          <a:pt x="183" y="55"/>
                          <a:pt x="181" y="54"/>
                          <a:pt x="180" y="54"/>
                        </a:cubicBezTo>
                        <a:cubicBezTo>
                          <a:pt x="178" y="54"/>
                          <a:pt x="179" y="53"/>
                          <a:pt x="181" y="52"/>
                        </a:cubicBezTo>
                        <a:cubicBezTo>
                          <a:pt x="183" y="51"/>
                          <a:pt x="185" y="49"/>
                          <a:pt x="186" y="49"/>
                        </a:cubicBezTo>
                        <a:cubicBezTo>
                          <a:pt x="187" y="48"/>
                          <a:pt x="188" y="47"/>
                          <a:pt x="189" y="46"/>
                        </a:cubicBezTo>
                        <a:cubicBezTo>
                          <a:pt x="189" y="45"/>
                          <a:pt x="190" y="42"/>
                          <a:pt x="190" y="41"/>
                        </a:cubicBezTo>
                        <a:cubicBezTo>
                          <a:pt x="191" y="40"/>
                          <a:pt x="190" y="37"/>
                          <a:pt x="189" y="36"/>
                        </a:cubicBezTo>
                        <a:cubicBezTo>
                          <a:pt x="188" y="35"/>
                          <a:pt x="185" y="33"/>
                          <a:pt x="184" y="33"/>
                        </a:cubicBezTo>
                        <a:cubicBezTo>
                          <a:pt x="182" y="32"/>
                          <a:pt x="182" y="31"/>
                          <a:pt x="182" y="31"/>
                        </a:cubicBezTo>
                        <a:cubicBezTo>
                          <a:pt x="183" y="30"/>
                          <a:pt x="182" y="29"/>
                          <a:pt x="181" y="29"/>
                        </a:cubicBezTo>
                        <a:cubicBezTo>
                          <a:pt x="180" y="28"/>
                          <a:pt x="179" y="26"/>
                          <a:pt x="178" y="24"/>
                        </a:cubicBezTo>
                        <a:cubicBezTo>
                          <a:pt x="177" y="22"/>
                          <a:pt x="176" y="22"/>
                          <a:pt x="176" y="23"/>
                        </a:cubicBezTo>
                        <a:cubicBezTo>
                          <a:pt x="175" y="24"/>
                          <a:pt x="174" y="24"/>
                          <a:pt x="174" y="24"/>
                        </a:cubicBezTo>
                        <a:cubicBezTo>
                          <a:pt x="173" y="23"/>
                          <a:pt x="173" y="21"/>
                          <a:pt x="174" y="20"/>
                        </a:cubicBezTo>
                        <a:cubicBezTo>
                          <a:pt x="175" y="18"/>
                          <a:pt x="176" y="16"/>
                          <a:pt x="175" y="15"/>
                        </a:cubicBezTo>
                        <a:cubicBezTo>
                          <a:pt x="175" y="14"/>
                          <a:pt x="173" y="15"/>
                          <a:pt x="172" y="17"/>
                        </a:cubicBezTo>
                        <a:cubicBezTo>
                          <a:pt x="170" y="19"/>
                          <a:pt x="169" y="19"/>
                          <a:pt x="168" y="18"/>
                        </a:cubicBezTo>
                        <a:cubicBezTo>
                          <a:pt x="167" y="16"/>
                          <a:pt x="164" y="16"/>
                          <a:pt x="162" y="18"/>
                        </a:cubicBezTo>
                        <a:cubicBezTo>
                          <a:pt x="160" y="19"/>
                          <a:pt x="159" y="21"/>
                          <a:pt x="159" y="22"/>
                        </a:cubicBezTo>
                        <a:cubicBezTo>
                          <a:pt x="159" y="23"/>
                          <a:pt x="158" y="25"/>
                          <a:pt x="157" y="26"/>
                        </a:cubicBezTo>
                        <a:cubicBezTo>
                          <a:pt x="156" y="27"/>
                          <a:pt x="155" y="27"/>
                          <a:pt x="154" y="27"/>
                        </a:cubicBezTo>
                        <a:cubicBezTo>
                          <a:pt x="153" y="27"/>
                          <a:pt x="152" y="25"/>
                          <a:pt x="152" y="24"/>
                        </a:cubicBezTo>
                        <a:cubicBezTo>
                          <a:pt x="153" y="23"/>
                          <a:pt x="153" y="21"/>
                          <a:pt x="152" y="21"/>
                        </a:cubicBezTo>
                        <a:cubicBezTo>
                          <a:pt x="151" y="20"/>
                          <a:pt x="152" y="18"/>
                          <a:pt x="153" y="17"/>
                        </a:cubicBezTo>
                        <a:cubicBezTo>
                          <a:pt x="154" y="15"/>
                          <a:pt x="155" y="14"/>
                          <a:pt x="155" y="13"/>
                        </a:cubicBezTo>
                        <a:cubicBezTo>
                          <a:pt x="155" y="12"/>
                          <a:pt x="154" y="11"/>
                          <a:pt x="154" y="11"/>
                        </a:cubicBezTo>
                        <a:cubicBezTo>
                          <a:pt x="153" y="11"/>
                          <a:pt x="152" y="12"/>
                          <a:pt x="150" y="14"/>
                        </a:cubicBezTo>
                        <a:cubicBezTo>
                          <a:pt x="149" y="16"/>
                          <a:pt x="148" y="17"/>
                          <a:pt x="147" y="16"/>
                        </a:cubicBezTo>
                        <a:cubicBezTo>
                          <a:pt x="146" y="16"/>
                          <a:pt x="146" y="14"/>
                          <a:pt x="147" y="13"/>
                        </a:cubicBezTo>
                        <a:cubicBezTo>
                          <a:pt x="148" y="12"/>
                          <a:pt x="148" y="10"/>
                          <a:pt x="146" y="10"/>
                        </a:cubicBezTo>
                        <a:cubicBezTo>
                          <a:pt x="145" y="9"/>
                          <a:pt x="143" y="9"/>
                          <a:pt x="143" y="9"/>
                        </a:cubicBezTo>
                        <a:cubicBezTo>
                          <a:pt x="142" y="10"/>
                          <a:pt x="141" y="11"/>
                          <a:pt x="140" y="11"/>
                        </a:cubicBezTo>
                        <a:cubicBezTo>
                          <a:pt x="139" y="12"/>
                          <a:pt x="138" y="11"/>
                          <a:pt x="137" y="10"/>
                        </a:cubicBezTo>
                        <a:cubicBezTo>
                          <a:pt x="137" y="9"/>
                          <a:pt x="136" y="7"/>
                          <a:pt x="136" y="5"/>
                        </a:cubicBezTo>
                        <a:cubicBezTo>
                          <a:pt x="136" y="4"/>
                          <a:pt x="135" y="4"/>
                          <a:pt x="134" y="5"/>
                        </a:cubicBezTo>
                        <a:cubicBezTo>
                          <a:pt x="133" y="6"/>
                          <a:pt x="131" y="6"/>
                          <a:pt x="131" y="5"/>
                        </a:cubicBezTo>
                        <a:cubicBezTo>
                          <a:pt x="130" y="4"/>
                          <a:pt x="128" y="3"/>
                          <a:pt x="127" y="4"/>
                        </a:cubicBezTo>
                        <a:cubicBezTo>
                          <a:pt x="125" y="4"/>
                          <a:pt x="124" y="3"/>
                          <a:pt x="124" y="2"/>
                        </a:cubicBezTo>
                        <a:cubicBezTo>
                          <a:pt x="124" y="1"/>
                          <a:pt x="123" y="0"/>
                          <a:pt x="122" y="0"/>
                        </a:cubicBezTo>
                        <a:cubicBezTo>
                          <a:pt x="121" y="0"/>
                          <a:pt x="120" y="0"/>
                          <a:pt x="120" y="0"/>
                        </a:cubicBezTo>
                        <a:cubicBezTo>
                          <a:pt x="120" y="0"/>
                          <a:pt x="119" y="3"/>
                          <a:pt x="118" y="6"/>
                        </a:cubicBezTo>
                        <a:cubicBezTo>
                          <a:pt x="117" y="9"/>
                          <a:pt x="116" y="13"/>
                          <a:pt x="116" y="1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7" name="Freeform 8">
                    <a:extLst>
                      <a:ext uri="{FF2B5EF4-FFF2-40B4-BE49-F238E27FC236}">
                        <a16:creationId xmlns:a16="http://schemas.microsoft.com/office/drawing/2014/main" id="{C148D674-B302-8A72-ED32-8CF74B99C8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23876" y="4210482"/>
                    <a:ext cx="878511" cy="923921"/>
                  </a:xfrm>
                  <a:custGeom>
                    <a:avLst/>
                    <a:gdLst/>
                    <a:ahLst/>
                    <a:cxnLst>
                      <a:cxn ang="0">
                        <a:pos x="192" y="483"/>
                      </a:cxn>
                      <a:cxn ang="0">
                        <a:pos x="210" y="472"/>
                      </a:cxn>
                      <a:cxn ang="0">
                        <a:pos x="231" y="454"/>
                      </a:cxn>
                      <a:cxn ang="0">
                        <a:pos x="256" y="449"/>
                      </a:cxn>
                      <a:cxn ang="0">
                        <a:pos x="284" y="467"/>
                      </a:cxn>
                      <a:cxn ang="0">
                        <a:pos x="316" y="463"/>
                      </a:cxn>
                      <a:cxn ang="0">
                        <a:pos x="338" y="463"/>
                      </a:cxn>
                      <a:cxn ang="0">
                        <a:pos x="352" y="450"/>
                      </a:cxn>
                      <a:cxn ang="0">
                        <a:pos x="348" y="471"/>
                      </a:cxn>
                      <a:cxn ang="0">
                        <a:pos x="355" y="483"/>
                      </a:cxn>
                      <a:cxn ang="0">
                        <a:pos x="376" y="483"/>
                      </a:cxn>
                      <a:cxn ang="0">
                        <a:pos x="376" y="471"/>
                      </a:cxn>
                      <a:cxn ang="0">
                        <a:pos x="381" y="439"/>
                      </a:cxn>
                      <a:cxn ang="0">
                        <a:pos x="396" y="424"/>
                      </a:cxn>
                      <a:cxn ang="0">
                        <a:pos x="403" y="404"/>
                      </a:cxn>
                      <a:cxn ang="0">
                        <a:pos x="421" y="390"/>
                      </a:cxn>
                      <a:cxn ang="0">
                        <a:pos x="434" y="382"/>
                      </a:cxn>
                      <a:cxn ang="0">
                        <a:pos x="442" y="363"/>
                      </a:cxn>
                      <a:cxn ang="0">
                        <a:pos x="462" y="348"/>
                      </a:cxn>
                      <a:cxn ang="0">
                        <a:pos x="473" y="322"/>
                      </a:cxn>
                      <a:cxn ang="0">
                        <a:pos x="479" y="303"/>
                      </a:cxn>
                      <a:cxn ang="0">
                        <a:pos x="484" y="283"/>
                      </a:cxn>
                      <a:cxn ang="0">
                        <a:pos x="491" y="264"/>
                      </a:cxn>
                      <a:cxn ang="0">
                        <a:pos x="496" y="250"/>
                      </a:cxn>
                      <a:cxn ang="0">
                        <a:pos x="490" y="236"/>
                      </a:cxn>
                      <a:cxn ang="0">
                        <a:pos x="488" y="212"/>
                      </a:cxn>
                      <a:cxn ang="0">
                        <a:pos x="488" y="192"/>
                      </a:cxn>
                      <a:cxn ang="0">
                        <a:pos x="490" y="163"/>
                      </a:cxn>
                      <a:cxn ang="0">
                        <a:pos x="499" y="137"/>
                      </a:cxn>
                      <a:cxn ang="0">
                        <a:pos x="507" y="117"/>
                      </a:cxn>
                      <a:cxn ang="0">
                        <a:pos x="227" y="96"/>
                      </a:cxn>
                      <a:cxn ang="0">
                        <a:pos x="209" y="88"/>
                      </a:cxn>
                      <a:cxn ang="0">
                        <a:pos x="188" y="72"/>
                      </a:cxn>
                      <a:cxn ang="0">
                        <a:pos x="177" y="53"/>
                      </a:cxn>
                      <a:cxn ang="0">
                        <a:pos x="166" y="20"/>
                      </a:cxn>
                      <a:cxn ang="0">
                        <a:pos x="154" y="0"/>
                      </a:cxn>
                      <a:cxn ang="0">
                        <a:pos x="148" y="18"/>
                      </a:cxn>
                      <a:cxn ang="0">
                        <a:pos x="147" y="35"/>
                      </a:cxn>
                      <a:cxn ang="0">
                        <a:pos x="142" y="54"/>
                      </a:cxn>
                      <a:cxn ang="0">
                        <a:pos x="3" y="69"/>
                      </a:cxn>
                      <a:cxn ang="0">
                        <a:pos x="4" y="87"/>
                      </a:cxn>
                      <a:cxn ang="0">
                        <a:pos x="4" y="100"/>
                      </a:cxn>
                      <a:cxn ang="0">
                        <a:pos x="5" y="118"/>
                      </a:cxn>
                      <a:cxn ang="0">
                        <a:pos x="6" y="141"/>
                      </a:cxn>
                      <a:cxn ang="0">
                        <a:pos x="7" y="161"/>
                      </a:cxn>
                      <a:cxn ang="0">
                        <a:pos x="34" y="171"/>
                      </a:cxn>
                      <a:cxn ang="0">
                        <a:pos x="76" y="178"/>
                      </a:cxn>
                      <a:cxn ang="0">
                        <a:pos x="74" y="192"/>
                      </a:cxn>
                      <a:cxn ang="0">
                        <a:pos x="80" y="220"/>
                      </a:cxn>
                      <a:cxn ang="0">
                        <a:pos x="75" y="251"/>
                      </a:cxn>
                      <a:cxn ang="0">
                        <a:pos x="60" y="277"/>
                      </a:cxn>
                      <a:cxn ang="0">
                        <a:pos x="44" y="292"/>
                      </a:cxn>
                      <a:cxn ang="0">
                        <a:pos x="58" y="308"/>
                      </a:cxn>
                      <a:cxn ang="0">
                        <a:pos x="64" y="332"/>
                      </a:cxn>
                      <a:cxn ang="0">
                        <a:pos x="59" y="362"/>
                      </a:cxn>
                      <a:cxn ang="0">
                        <a:pos x="72" y="396"/>
                      </a:cxn>
                      <a:cxn ang="0">
                        <a:pos x="148" y="409"/>
                      </a:cxn>
                      <a:cxn ang="0">
                        <a:pos x="147" y="431"/>
                      </a:cxn>
                      <a:cxn ang="0">
                        <a:pos x="155" y="455"/>
                      </a:cxn>
                      <a:cxn ang="0">
                        <a:pos x="175" y="466"/>
                      </a:cxn>
                    </a:cxnLst>
                    <a:rect l="0" t="0" r="r" b="b"/>
                    <a:pathLst>
                      <a:path w="508" h="484">
                        <a:moveTo>
                          <a:pt x="184" y="476"/>
                        </a:moveTo>
                        <a:cubicBezTo>
                          <a:pt x="185" y="477"/>
                          <a:pt x="188" y="478"/>
                          <a:pt x="189" y="480"/>
                        </a:cubicBezTo>
                        <a:cubicBezTo>
                          <a:pt x="191" y="481"/>
                          <a:pt x="192" y="483"/>
                          <a:pt x="192" y="483"/>
                        </a:cubicBezTo>
                        <a:cubicBezTo>
                          <a:pt x="192" y="483"/>
                          <a:pt x="193" y="481"/>
                          <a:pt x="195" y="480"/>
                        </a:cubicBezTo>
                        <a:cubicBezTo>
                          <a:pt x="198" y="478"/>
                          <a:pt x="201" y="476"/>
                          <a:pt x="203" y="476"/>
                        </a:cubicBezTo>
                        <a:cubicBezTo>
                          <a:pt x="205" y="476"/>
                          <a:pt x="208" y="474"/>
                          <a:pt x="210" y="472"/>
                        </a:cubicBezTo>
                        <a:cubicBezTo>
                          <a:pt x="211" y="470"/>
                          <a:pt x="213" y="466"/>
                          <a:pt x="215" y="464"/>
                        </a:cubicBezTo>
                        <a:cubicBezTo>
                          <a:pt x="216" y="462"/>
                          <a:pt x="219" y="458"/>
                          <a:pt x="221" y="457"/>
                        </a:cubicBezTo>
                        <a:cubicBezTo>
                          <a:pt x="223" y="455"/>
                          <a:pt x="227" y="454"/>
                          <a:pt x="231" y="454"/>
                        </a:cubicBezTo>
                        <a:cubicBezTo>
                          <a:pt x="235" y="454"/>
                          <a:pt x="240" y="453"/>
                          <a:pt x="243" y="451"/>
                        </a:cubicBezTo>
                        <a:cubicBezTo>
                          <a:pt x="245" y="449"/>
                          <a:pt x="249" y="447"/>
                          <a:pt x="251" y="447"/>
                        </a:cubicBezTo>
                        <a:cubicBezTo>
                          <a:pt x="252" y="447"/>
                          <a:pt x="255" y="448"/>
                          <a:pt x="256" y="449"/>
                        </a:cubicBezTo>
                        <a:cubicBezTo>
                          <a:pt x="258" y="450"/>
                          <a:pt x="261" y="452"/>
                          <a:pt x="264" y="453"/>
                        </a:cubicBezTo>
                        <a:cubicBezTo>
                          <a:pt x="267" y="454"/>
                          <a:pt x="272" y="457"/>
                          <a:pt x="274" y="460"/>
                        </a:cubicBezTo>
                        <a:cubicBezTo>
                          <a:pt x="277" y="462"/>
                          <a:pt x="281" y="465"/>
                          <a:pt x="284" y="467"/>
                        </a:cubicBezTo>
                        <a:cubicBezTo>
                          <a:pt x="287" y="468"/>
                          <a:pt x="292" y="469"/>
                          <a:pt x="296" y="469"/>
                        </a:cubicBezTo>
                        <a:cubicBezTo>
                          <a:pt x="299" y="468"/>
                          <a:pt x="305" y="466"/>
                          <a:pt x="307" y="465"/>
                        </a:cubicBezTo>
                        <a:cubicBezTo>
                          <a:pt x="310" y="463"/>
                          <a:pt x="314" y="462"/>
                          <a:pt x="316" y="463"/>
                        </a:cubicBezTo>
                        <a:cubicBezTo>
                          <a:pt x="319" y="464"/>
                          <a:pt x="323" y="465"/>
                          <a:pt x="325" y="466"/>
                        </a:cubicBezTo>
                        <a:cubicBezTo>
                          <a:pt x="327" y="467"/>
                          <a:pt x="330" y="467"/>
                          <a:pt x="332" y="466"/>
                        </a:cubicBezTo>
                        <a:cubicBezTo>
                          <a:pt x="333" y="466"/>
                          <a:pt x="336" y="464"/>
                          <a:pt x="338" y="463"/>
                        </a:cubicBezTo>
                        <a:cubicBezTo>
                          <a:pt x="340" y="461"/>
                          <a:pt x="344" y="458"/>
                          <a:pt x="345" y="457"/>
                        </a:cubicBezTo>
                        <a:cubicBezTo>
                          <a:pt x="347" y="455"/>
                          <a:pt x="349" y="453"/>
                          <a:pt x="349" y="452"/>
                        </a:cubicBezTo>
                        <a:cubicBezTo>
                          <a:pt x="350" y="451"/>
                          <a:pt x="351" y="450"/>
                          <a:pt x="352" y="450"/>
                        </a:cubicBezTo>
                        <a:cubicBezTo>
                          <a:pt x="354" y="450"/>
                          <a:pt x="354" y="452"/>
                          <a:pt x="354" y="455"/>
                        </a:cubicBezTo>
                        <a:cubicBezTo>
                          <a:pt x="354" y="457"/>
                          <a:pt x="353" y="461"/>
                          <a:pt x="352" y="463"/>
                        </a:cubicBezTo>
                        <a:cubicBezTo>
                          <a:pt x="351" y="466"/>
                          <a:pt x="349" y="469"/>
                          <a:pt x="348" y="471"/>
                        </a:cubicBezTo>
                        <a:cubicBezTo>
                          <a:pt x="346" y="473"/>
                          <a:pt x="344" y="475"/>
                          <a:pt x="344" y="477"/>
                        </a:cubicBezTo>
                        <a:cubicBezTo>
                          <a:pt x="343" y="478"/>
                          <a:pt x="345" y="481"/>
                          <a:pt x="348" y="482"/>
                        </a:cubicBezTo>
                        <a:cubicBezTo>
                          <a:pt x="350" y="483"/>
                          <a:pt x="354" y="484"/>
                          <a:pt x="355" y="483"/>
                        </a:cubicBezTo>
                        <a:cubicBezTo>
                          <a:pt x="356" y="483"/>
                          <a:pt x="359" y="483"/>
                          <a:pt x="360" y="483"/>
                        </a:cubicBezTo>
                        <a:cubicBezTo>
                          <a:pt x="361" y="483"/>
                          <a:pt x="364" y="483"/>
                          <a:pt x="367" y="483"/>
                        </a:cubicBezTo>
                        <a:cubicBezTo>
                          <a:pt x="369" y="483"/>
                          <a:pt x="373" y="483"/>
                          <a:pt x="376" y="483"/>
                        </a:cubicBezTo>
                        <a:cubicBezTo>
                          <a:pt x="378" y="483"/>
                          <a:pt x="380" y="483"/>
                          <a:pt x="380" y="483"/>
                        </a:cubicBezTo>
                        <a:cubicBezTo>
                          <a:pt x="380" y="483"/>
                          <a:pt x="379" y="482"/>
                          <a:pt x="379" y="480"/>
                        </a:cubicBezTo>
                        <a:cubicBezTo>
                          <a:pt x="378" y="478"/>
                          <a:pt x="377" y="474"/>
                          <a:pt x="376" y="471"/>
                        </a:cubicBezTo>
                        <a:cubicBezTo>
                          <a:pt x="375" y="468"/>
                          <a:pt x="375" y="462"/>
                          <a:pt x="375" y="459"/>
                        </a:cubicBezTo>
                        <a:cubicBezTo>
                          <a:pt x="375" y="455"/>
                          <a:pt x="376" y="450"/>
                          <a:pt x="377" y="447"/>
                        </a:cubicBezTo>
                        <a:cubicBezTo>
                          <a:pt x="378" y="444"/>
                          <a:pt x="380" y="440"/>
                          <a:pt x="381" y="439"/>
                        </a:cubicBezTo>
                        <a:cubicBezTo>
                          <a:pt x="382" y="437"/>
                          <a:pt x="384" y="434"/>
                          <a:pt x="385" y="433"/>
                        </a:cubicBezTo>
                        <a:cubicBezTo>
                          <a:pt x="386" y="432"/>
                          <a:pt x="389" y="430"/>
                          <a:pt x="390" y="429"/>
                        </a:cubicBezTo>
                        <a:cubicBezTo>
                          <a:pt x="392" y="429"/>
                          <a:pt x="394" y="426"/>
                          <a:pt x="396" y="424"/>
                        </a:cubicBezTo>
                        <a:cubicBezTo>
                          <a:pt x="397" y="422"/>
                          <a:pt x="399" y="419"/>
                          <a:pt x="400" y="416"/>
                        </a:cubicBezTo>
                        <a:cubicBezTo>
                          <a:pt x="400" y="414"/>
                          <a:pt x="401" y="411"/>
                          <a:pt x="401" y="410"/>
                        </a:cubicBezTo>
                        <a:cubicBezTo>
                          <a:pt x="401" y="408"/>
                          <a:pt x="402" y="406"/>
                          <a:pt x="403" y="404"/>
                        </a:cubicBezTo>
                        <a:cubicBezTo>
                          <a:pt x="404" y="402"/>
                          <a:pt x="406" y="399"/>
                          <a:pt x="409" y="397"/>
                        </a:cubicBezTo>
                        <a:cubicBezTo>
                          <a:pt x="412" y="395"/>
                          <a:pt x="415" y="393"/>
                          <a:pt x="416" y="392"/>
                        </a:cubicBezTo>
                        <a:cubicBezTo>
                          <a:pt x="418" y="391"/>
                          <a:pt x="420" y="390"/>
                          <a:pt x="421" y="390"/>
                        </a:cubicBezTo>
                        <a:cubicBezTo>
                          <a:pt x="422" y="390"/>
                          <a:pt x="424" y="388"/>
                          <a:pt x="425" y="387"/>
                        </a:cubicBezTo>
                        <a:cubicBezTo>
                          <a:pt x="427" y="386"/>
                          <a:pt x="429" y="385"/>
                          <a:pt x="430" y="385"/>
                        </a:cubicBezTo>
                        <a:cubicBezTo>
                          <a:pt x="431" y="385"/>
                          <a:pt x="433" y="384"/>
                          <a:pt x="434" y="382"/>
                        </a:cubicBezTo>
                        <a:cubicBezTo>
                          <a:pt x="436" y="380"/>
                          <a:pt x="437" y="377"/>
                          <a:pt x="438" y="375"/>
                        </a:cubicBezTo>
                        <a:cubicBezTo>
                          <a:pt x="438" y="372"/>
                          <a:pt x="439" y="370"/>
                          <a:pt x="440" y="369"/>
                        </a:cubicBezTo>
                        <a:cubicBezTo>
                          <a:pt x="441" y="368"/>
                          <a:pt x="442" y="365"/>
                          <a:pt x="442" y="363"/>
                        </a:cubicBezTo>
                        <a:cubicBezTo>
                          <a:pt x="442" y="360"/>
                          <a:pt x="444" y="357"/>
                          <a:pt x="445" y="355"/>
                        </a:cubicBezTo>
                        <a:cubicBezTo>
                          <a:pt x="447" y="354"/>
                          <a:pt x="450" y="352"/>
                          <a:pt x="453" y="352"/>
                        </a:cubicBezTo>
                        <a:cubicBezTo>
                          <a:pt x="455" y="351"/>
                          <a:pt x="459" y="349"/>
                          <a:pt x="462" y="348"/>
                        </a:cubicBezTo>
                        <a:cubicBezTo>
                          <a:pt x="465" y="346"/>
                          <a:pt x="469" y="341"/>
                          <a:pt x="470" y="337"/>
                        </a:cubicBezTo>
                        <a:cubicBezTo>
                          <a:pt x="471" y="333"/>
                          <a:pt x="472" y="329"/>
                          <a:pt x="472" y="328"/>
                        </a:cubicBezTo>
                        <a:cubicBezTo>
                          <a:pt x="473" y="327"/>
                          <a:pt x="473" y="324"/>
                          <a:pt x="473" y="322"/>
                        </a:cubicBezTo>
                        <a:cubicBezTo>
                          <a:pt x="473" y="320"/>
                          <a:pt x="474" y="317"/>
                          <a:pt x="475" y="315"/>
                        </a:cubicBezTo>
                        <a:cubicBezTo>
                          <a:pt x="476" y="312"/>
                          <a:pt x="477" y="310"/>
                          <a:pt x="478" y="308"/>
                        </a:cubicBezTo>
                        <a:cubicBezTo>
                          <a:pt x="478" y="307"/>
                          <a:pt x="479" y="305"/>
                          <a:pt x="479" y="303"/>
                        </a:cubicBezTo>
                        <a:cubicBezTo>
                          <a:pt x="479" y="301"/>
                          <a:pt x="479" y="298"/>
                          <a:pt x="479" y="296"/>
                        </a:cubicBezTo>
                        <a:cubicBezTo>
                          <a:pt x="479" y="294"/>
                          <a:pt x="481" y="291"/>
                          <a:pt x="482" y="289"/>
                        </a:cubicBezTo>
                        <a:cubicBezTo>
                          <a:pt x="483" y="287"/>
                          <a:pt x="484" y="285"/>
                          <a:pt x="484" y="283"/>
                        </a:cubicBezTo>
                        <a:cubicBezTo>
                          <a:pt x="484" y="282"/>
                          <a:pt x="485" y="279"/>
                          <a:pt x="486" y="278"/>
                        </a:cubicBezTo>
                        <a:cubicBezTo>
                          <a:pt x="487" y="276"/>
                          <a:pt x="489" y="274"/>
                          <a:pt x="490" y="272"/>
                        </a:cubicBezTo>
                        <a:cubicBezTo>
                          <a:pt x="490" y="270"/>
                          <a:pt x="491" y="266"/>
                          <a:pt x="491" y="264"/>
                        </a:cubicBezTo>
                        <a:cubicBezTo>
                          <a:pt x="491" y="262"/>
                          <a:pt x="492" y="259"/>
                          <a:pt x="494" y="258"/>
                        </a:cubicBezTo>
                        <a:cubicBezTo>
                          <a:pt x="495" y="256"/>
                          <a:pt x="496" y="254"/>
                          <a:pt x="496" y="253"/>
                        </a:cubicBezTo>
                        <a:cubicBezTo>
                          <a:pt x="496" y="251"/>
                          <a:pt x="496" y="250"/>
                          <a:pt x="496" y="250"/>
                        </a:cubicBezTo>
                        <a:cubicBezTo>
                          <a:pt x="496" y="250"/>
                          <a:pt x="495" y="249"/>
                          <a:pt x="494" y="249"/>
                        </a:cubicBezTo>
                        <a:cubicBezTo>
                          <a:pt x="492" y="248"/>
                          <a:pt x="491" y="246"/>
                          <a:pt x="490" y="245"/>
                        </a:cubicBezTo>
                        <a:cubicBezTo>
                          <a:pt x="489" y="243"/>
                          <a:pt x="490" y="239"/>
                          <a:pt x="490" y="236"/>
                        </a:cubicBezTo>
                        <a:cubicBezTo>
                          <a:pt x="491" y="233"/>
                          <a:pt x="491" y="228"/>
                          <a:pt x="490" y="227"/>
                        </a:cubicBezTo>
                        <a:cubicBezTo>
                          <a:pt x="489" y="225"/>
                          <a:pt x="488" y="222"/>
                          <a:pt x="488" y="221"/>
                        </a:cubicBezTo>
                        <a:cubicBezTo>
                          <a:pt x="488" y="219"/>
                          <a:pt x="488" y="215"/>
                          <a:pt x="488" y="212"/>
                        </a:cubicBezTo>
                        <a:cubicBezTo>
                          <a:pt x="489" y="209"/>
                          <a:pt x="488" y="205"/>
                          <a:pt x="488" y="203"/>
                        </a:cubicBezTo>
                        <a:cubicBezTo>
                          <a:pt x="487" y="202"/>
                          <a:pt x="487" y="199"/>
                          <a:pt x="488" y="198"/>
                        </a:cubicBezTo>
                        <a:cubicBezTo>
                          <a:pt x="488" y="196"/>
                          <a:pt x="488" y="194"/>
                          <a:pt x="488" y="192"/>
                        </a:cubicBezTo>
                        <a:cubicBezTo>
                          <a:pt x="487" y="191"/>
                          <a:pt x="487" y="188"/>
                          <a:pt x="487" y="185"/>
                        </a:cubicBezTo>
                        <a:cubicBezTo>
                          <a:pt x="488" y="182"/>
                          <a:pt x="489" y="177"/>
                          <a:pt x="489" y="175"/>
                        </a:cubicBezTo>
                        <a:cubicBezTo>
                          <a:pt x="489" y="173"/>
                          <a:pt x="490" y="167"/>
                          <a:pt x="490" y="163"/>
                        </a:cubicBezTo>
                        <a:cubicBezTo>
                          <a:pt x="490" y="159"/>
                          <a:pt x="492" y="153"/>
                          <a:pt x="493" y="150"/>
                        </a:cubicBezTo>
                        <a:cubicBezTo>
                          <a:pt x="494" y="147"/>
                          <a:pt x="496" y="143"/>
                          <a:pt x="496" y="142"/>
                        </a:cubicBezTo>
                        <a:cubicBezTo>
                          <a:pt x="497" y="141"/>
                          <a:pt x="498" y="139"/>
                          <a:pt x="499" y="137"/>
                        </a:cubicBezTo>
                        <a:cubicBezTo>
                          <a:pt x="501" y="135"/>
                          <a:pt x="501" y="132"/>
                          <a:pt x="501" y="130"/>
                        </a:cubicBezTo>
                        <a:cubicBezTo>
                          <a:pt x="501" y="128"/>
                          <a:pt x="502" y="125"/>
                          <a:pt x="503" y="124"/>
                        </a:cubicBezTo>
                        <a:cubicBezTo>
                          <a:pt x="505" y="122"/>
                          <a:pt x="506" y="119"/>
                          <a:pt x="507" y="117"/>
                        </a:cubicBezTo>
                        <a:cubicBezTo>
                          <a:pt x="507" y="115"/>
                          <a:pt x="508" y="114"/>
                          <a:pt x="508" y="114"/>
                        </a:cubicBezTo>
                        <a:cubicBezTo>
                          <a:pt x="230" y="97"/>
                          <a:pt x="230" y="97"/>
                          <a:pt x="230" y="97"/>
                        </a:cubicBezTo>
                        <a:cubicBezTo>
                          <a:pt x="230" y="97"/>
                          <a:pt x="229" y="97"/>
                          <a:pt x="227" y="96"/>
                        </a:cubicBezTo>
                        <a:cubicBezTo>
                          <a:pt x="225" y="95"/>
                          <a:pt x="222" y="94"/>
                          <a:pt x="220" y="95"/>
                        </a:cubicBezTo>
                        <a:cubicBezTo>
                          <a:pt x="219" y="95"/>
                          <a:pt x="216" y="93"/>
                          <a:pt x="215" y="91"/>
                        </a:cubicBezTo>
                        <a:cubicBezTo>
                          <a:pt x="214" y="89"/>
                          <a:pt x="211" y="88"/>
                          <a:pt x="209" y="88"/>
                        </a:cubicBezTo>
                        <a:cubicBezTo>
                          <a:pt x="208" y="89"/>
                          <a:pt x="205" y="87"/>
                          <a:pt x="204" y="85"/>
                        </a:cubicBezTo>
                        <a:cubicBezTo>
                          <a:pt x="203" y="82"/>
                          <a:pt x="199" y="79"/>
                          <a:pt x="196" y="78"/>
                        </a:cubicBezTo>
                        <a:cubicBezTo>
                          <a:pt x="193" y="76"/>
                          <a:pt x="190" y="74"/>
                          <a:pt x="188" y="72"/>
                        </a:cubicBezTo>
                        <a:cubicBezTo>
                          <a:pt x="187" y="70"/>
                          <a:pt x="185" y="68"/>
                          <a:pt x="183" y="68"/>
                        </a:cubicBezTo>
                        <a:cubicBezTo>
                          <a:pt x="182" y="68"/>
                          <a:pt x="180" y="66"/>
                          <a:pt x="179" y="63"/>
                        </a:cubicBezTo>
                        <a:cubicBezTo>
                          <a:pt x="178" y="60"/>
                          <a:pt x="177" y="56"/>
                          <a:pt x="177" y="53"/>
                        </a:cubicBezTo>
                        <a:cubicBezTo>
                          <a:pt x="177" y="50"/>
                          <a:pt x="176" y="46"/>
                          <a:pt x="175" y="44"/>
                        </a:cubicBezTo>
                        <a:cubicBezTo>
                          <a:pt x="174" y="41"/>
                          <a:pt x="172" y="36"/>
                          <a:pt x="171" y="32"/>
                        </a:cubicBezTo>
                        <a:cubicBezTo>
                          <a:pt x="169" y="28"/>
                          <a:pt x="167" y="23"/>
                          <a:pt x="166" y="20"/>
                        </a:cubicBezTo>
                        <a:cubicBezTo>
                          <a:pt x="166" y="18"/>
                          <a:pt x="164" y="13"/>
                          <a:pt x="162" y="11"/>
                        </a:cubicBezTo>
                        <a:cubicBezTo>
                          <a:pt x="160" y="8"/>
                          <a:pt x="158" y="5"/>
                          <a:pt x="157" y="3"/>
                        </a:cubicBezTo>
                        <a:cubicBezTo>
                          <a:pt x="155" y="1"/>
                          <a:pt x="154" y="0"/>
                          <a:pt x="154" y="0"/>
                        </a:cubicBezTo>
                        <a:cubicBezTo>
                          <a:pt x="154" y="0"/>
                          <a:pt x="153" y="2"/>
                          <a:pt x="152" y="4"/>
                        </a:cubicBezTo>
                        <a:cubicBezTo>
                          <a:pt x="151" y="6"/>
                          <a:pt x="150" y="9"/>
                          <a:pt x="150" y="11"/>
                        </a:cubicBezTo>
                        <a:cubicBezTo>
                          <a:pt x="150" y="13"/>
                          <a:pt x="149" y="16"/>
                          <a:pt x="148" y="18"/>
                        </a:cubicBezTo>
                        <a:cubicBezTo>
                          <a:pt x="146" y="20"/>
                          <a:pt x="145" y="23"/>
                          <a:pt x="145" y="24"/>
                        </a:cubicBezTo>
                        <a:cubicBezTo>
                          <a:pt x="144" y="25"/>
                          <a:pt x="145" y="27"/>
                          <a:pt x="146" y="28"/>
                        </a:cubicBezTo>
                        <a:cubicBezTo>
                          <a:pt x="147" y="30"/>
                          <a:pt x="147" y="33"/>
                          <a:pt x="147" y="35"/>
                        </a:cubicBezTo>
                        <a:cubicBezTo>
                          <a:pt x="147" y="36"/>
                          <a:pt x="147" y="40"/>
                          <a:pt x="146" y="42"/>
                        </a:cubicBezTo>
                        <a:cubicBezTo>
                          <a:pt x="145" y="44"/>
                          <a:pt x="144" y="47"/>
                          <a:pt x="143" y="48"/>
                        </a:cubicBezTo>
                        <a:cubicBezTo>
                          <a:pt x="142" y="50"/>
                          <a:pt x="142" y="52"/>
                          <a:pt x="142" y="54"/>
                        </a:cubicBezTo>
                        <a:cubicBezTo>
                          <a:pt x="142" y="55"/>
                          <a:pt x="141" y="58"/>
                          <a:pt x="141" y="60"/>
                        </a:cubicBezTo>
                        <a:cubicBezTo>
                          <a:pt x="140" y="62"/>
                          <a:pt x="140" y="63"/>
                          <a:pt x="140" y="63"/>
                        </a:cubicBezTo>
                        <a:cubicBezTo>
                          <a:pt x="3" y="69"/>
                          <a:pt x="3" y="69"/>
                          <a:pt x="3" y="69"/>
                        </a:cubicBezTo>
                        <a:cubicBezTo>
                          <a:pt x="3" y="69"/>
                          <a:pt x="3" y="71"/>
                          <a:pt x="4" y="73"/>
                        </a:cubicBezTo>
                        <a:cubicBezTo>
                          <a:pt x="4" y="75"/>
                          <a:pt x="4" y="78"/>
                          <a:pt x="4" y="80"/>
                        </a:cubicBezTo>
                        <a:cubicBezTo>
                          <a:pt x="3" y="82"/>
                          <a:pt x="3" y="85"/>
                          <a:pt x="4" y="87"/>
                        </a:cubicBezTo>
                        <a:cubicBezTo>
                          <a:pt x="5" y="88"/>
                          <a:pt x="4" y="91"/>
                          <a:pt x="3" y="92"/>
                        </a:cubicBezTo>
                        <a:cubicBezTo>
                          <a:pt x="1" y="92"/>
                          <a:pt x="0" y="94"/>
                          <a:pt x="1" y="95"/>
                        </a:cubicBezTo>
                        <a:cubicBezTo>
                          <a:pt x="3" y="96"/>
                          <a:pt x="4" y="98"/>
                          <a:pt x="4" y="100"/>
                        </a:cubicBezTo>
                        <a:cubicBezTo>
                          <a:pt x="4" y="102"/>
                          <a:pt x="4" y="105"/>
                          <a:pt x="5" y="106"/>
                        </a:cubicBezTo>
                        <a:cubicBezTo>
                          <a:pt x="5" y="108"/>
                          <a:pt x="5" y="111"/>
                          <a:pt x="5" y="112"/>
                        </a:cubicBezTo>
                        <a:cubicBezTo>
                          <a:pt x="4" y="113"/>
                          <a:pt x="4" y="116"/>
                          <a:pt x="5" y="118"/>
                        </a:cubicBezTo>
                        <a:cubicBezTo>
                          <a:pt x="5" y="121"/>
                          <a:pt x="5" y="125"/>
                          <a:pt x="5" y="127"/>
                        </a:cubicBezTo>
                        <a:cubicBezTo>
                          <a:pt x="4" y="129"/>
                          <a:pt x="4" y="133"/>
                          <a:pt x="4" y="135"/>
                        </a:cubicBezTo>
                        <a:cubicBezTo>
                          <a:pt x="4" y="137"/>
                          <a:pt x="5" y="140"/>
                          <a:pt x="6" y="141"/>
                        </a:cubicBezTo>
                        <a:cubicBezTo>
                          <a:pt x="8" y="143"/>
                          <a:pt x="9" y="146"/>
                          <a:pt x="8" y="147"/>
                        </a:cubicBezTo>
                        <a:cubicBezTo>
                          <a:pt x="8" y="149"/>
                          <a:pt x="8" y="152"/>
                          <a:pt x="8" y="154"/>
                        </a:cubicBezTo>
                        <a:cubicBezTo>
                          <a:pt x="8" y="156"/>
                          <a:pt x="7" y="159"/>
                          <a:pt x="7" y="161"/>
                        </a:cubicBezTo>
                        <a:cubicBezTo>
                          <a:pt x="6" y="162"/>
                          <a:pt x="6" y="165"/>
                          <a:pt x="7" y="167"/>
                        </a:cubicBezTo>
                        <a:cubicBezTo>
                          <a:pt x="7" y="168"/>
                          <a:pt x="10" y="170"/>
                          <a:pt x="11" y="170"/>
                        </a:cubicBezTo>
                        <a:cubicBezTo>
                          <a:pt x="13" y="171"/>
                          <a:pt x="23" y="171"/>
                          <a:pt x="34" y="171"/>
                        </a:cubicBezTo>
                        <a:cubicBezTo>
                          <a:pt x="44" y="171"/>
                          <a:pt x="54" y="172"/>
                          <a:pt x="55" y="173"/>
                        </a:cubicBezTo>
                        <a:cubicBezTo>
                          <a:pt x="57" y="174"/>
                          <a:pt x="61" y="174"/>
                          <a:pt x="65" y="173"/>
                        </a:cubicBezTo>
                        <a:cubicBezTo>
                          <a:pt x="68" y="173"/>
                          <a:pt x="74" y="175"/>
                          <a:pt x="76" y="178"/>
                        </a:cubicBezTo>
                        <a:cubicBezTo>
                          <a:pt x="76" y="178"/>
                          <a:pt x="76" y="178"/>
                          <a:pt x="77" y="181"/>
                        </a:cubicBezTo>
                        <a:cubicBezTo>
                          <a:pt x="78" y="184"/>
                          <a:pt x="78" y="184"/>
                          <a:pt x="78" y="184"/>
                        </a:cubicBezTo>
                        <a:cubicBezTo>
                          <a:pt x="78" y="186"/>
                          <a:pt x="76" y="190"/>
                          <a:pt x="74" y="192"/>
                        </a:cubicBezTo>
                        <a:cubicBezTo>
                          <a:pt x="72" y="195"/>
                          <a:pt x="70" y="199"/>
                          <a:pt x="71" y="203"/>
                        </a:cubicBezTo>
                        <a:cubicBezTo>
                          <a:pt x="72" y="206"/>
                          <a:pt x="74" y="211"/>
                          <a:pt x="76" y="212"/>
                        </a:cubicBezTo>
                        <a:cubicBezTo>
                          <a:pt x="78" y="214"/>
                          <a:pt x="79" y="218"/>
                          <a:pt x="80" y="220"/>
                        </a:cubicBezTo>
                        <a:cubicBezTo>
                          <a:pt x="80" y="223"/>
                          <a:pt x="80" y="226"/>
                          <a:pt x="81" y="229"/>
                        </a:cubicBezTo>
                        <a:cubicBezTo>
                          <a:pt x="82" y="231"/>
                          <a:pt x="81" y="235"/>
                          <a:pt x="80" y="239"/>
                        </a:cubicBezTo>
                        <a:cubicBezTo>
                          <a:pt x="78" y="243"/>
                          <a:pt x="76" y="249"/>
                          <a:pt x="75" y="251"/>
                        </a:cubicBezTo>
                        <a:cubicBezTo>
                          <a:pt x="74" y="254"/>
                          <a:pt x="72" y="258"/>
                          <a:pt x="70" y="260"/>
                        </a:cubicBezTo>
                        <a:cubicBezTo>
                          <a:pt x="67" y="262"/>
                          <a:pt x="64" y="265"/>
                          <a:pt x="63" y="268"/>
                        </a:cubicBezTo>
                        <a:cubicBezTo>
                          <a:pt x="62" y="271"/>
                          <a:pt x="61" y="275"/>
                          <a:pt x="60" y="277"/>
                        </a:cubicBezTo>
                        <a:cubicBezTo>
                          <a:pt x="60" y="279"/>
                          <a:pt x="58" y="281"/>
                          <a:pt x="55" y="282"/>
                        </a:cubicBezTo>
                        <a:cubicBezTo>
                          <a:pt x="53" y="284"/>
                          <a:pt x="49" y="286"/>
                          <a:pt x="47" y="288"/>
                        </a:cubicBezTo>
                        <a:cubicBezTo>
                          <a:pt x="45" y="290"/>
                          <a:pt x="44" y="292"/>
                          <a:pt x="44" y="292"/>
                        </a:cubicBezTo>
                        <a:cubicBezTo>
                          <a:pt x="44" y="292"/>
                          <a:pt x="46" y="293"/>
                          <a:pt x="49" y="295"/>
                        </a:cubicBezTo>
                        <a:cubicBezTo>
                          <a:pt x="51" y="296"/>
                          <a:pt x="55" y="299"/>
                          <a:pt x="56" y="301"/>
                        </a:cubicBezTo>
                        <a:cubicBezTo>
                          <a:pt x="58" y="303"/>
                          <a:pt x="59" y="306"/>
                          <a:pt x="58" y="308"/>
                        </a:cubicBezTo>
                        <a:cubicBezTo>
                          <a:pt x="58" y="309"/>
                          <a:pt x="57" y="311"/>
                          <a:pt x="57" y="313"/>
                        </a:cubicBezTo>
                        <a:cubicBezTo>
                          <a:pt x="57" y="315"/>
                          <a:pt x="58" y="319"/>
                          <a:pt x="59" y="321"/>
                        </a:cubicBezTo>
                        <a:cubicBezTo>
                          <a:pt x="60" y="324"/>
                          <a:pt x="62" y="329"/>
                          <a:pt x="64" y="332"/>
                        </a:cubicBezTo>
                        <a:cubicBezTo>
                          <a:pt x="65" y="336"/>
                          <a:pt x="66" y="343"/>
                          <a:pt x="66" y="348"/>
                        </a:cubicBezTo>
                        <a:cubicBezTo>
                          <a:pt x="66" y="353"/>
                          <a:pt x="63" y="357"/>
                          <a:pt x="60" y="357"/>
                        </a:cubicBezTo>
                        <a:cubicBezTo>
                          <a:pt x="57" y="357"/>
                          <a:pt x="56" y="360"/>
                          <a:pt x="59" y="362"/>
                        </a:cubicBezTo>
                        <a:cubicBezTo>
                          <a:pt x="62" y="365"/>
                          <a:pt x="65" y="369"/>
                          <a:pt x="66" y="371"/>
                        </a:cubicBezTo>
                        <a:cubicBezTo>
                          <a:pt x="67" y="373"/>
                          <a:pt x="69" y="378"/>
                          <a:pt x="70" y="382"/>
                        </a:cubicBezTo>
                        <a:cubicBezTo>
                          <a:pt x="70" y="385"/>
                          <a:pt x="71" y="392"/>
                          <a:pt x="72" y="396"/>
                        </a:cubicBezTo>
                        <a:cubicBezTo>
                          <a:pt x="72" y="401"/>
                          <a:pt x="73" y="406"/>
                          <a:pt x="74" y="407"/>
                        </a:cubicBezTo>
                        <a:cubicBezTo>
                          <a:pt x="74" y="408"/>
                          <a:pt x="91" y="409"/>
                          <a:pt x="110" y="409"/>
                        </a:cubicBezTo>
                        <a:cubicBezTo>
                          <a:pt x="129" y="410"/>
                          <a:pt x="146" y="410"/>
                          <a:pt x="148" y="409"/>
                        </a:cubicBezTo>
                        <a:cubicBezTo>
                          <a:pt x="150" y="408"/>
                          <a:pt x="152" y="410"/>
                          <a:pt x="152" y="413"/>
                        </a:cubicBezTo>
                        <a:cubicBezTo>
                          <a:pt x="152" y="416"/>
                          <a:pt x="151" y="420"/>
                          <a:pt x="150" y="422"/>
                        </a:cubicBezTo>
                        <a:cubicBezTo>
                          <a:pt x="148" y="424"/>
                          <a:pt x="147" y="428"/>
                          <a:pt x="147" y="431"/>
                        </a:cubicBezTo>
                        <a:cubicBezTo>
                          <a:pt x="147" y="435"/>
                          <a:pt x="148" y="439"/>
                          <a:pt x="149" y="441"/>
                        </a:cubicBezTo>
                        <a:cubicBezTo>
                          <a:pt x="150" y="443"/>
                          <a:pt x="151" y="447"/>
                          <a:pt x="151" y="449"/>
                        </a:cubicBezTo>
                        <a:cubicBezTo>
                          <a:pt x="151" y="451"/>
                          <a:pt x="153" y="454"/>
                          <a:pt x="155" y="455"/>
                        </a:cubicBezTo>
                        <a:cubicBezTo>
                          <a:pt x="157" y="456"/>
                          <a:pt x="160" y="458"/>
                          <a:pt x="163" y="460"/>
                        </a:cubicBezTo>
                        <a:cubicBezTo>
                          <a:pt x="166" y="461"/>
                          <a:pt x="169" y="462"/>
                          <a:pt x="170" y="462"/>
                        </a:cubicBezTo>
                        <a:cubicBezTo>
                          <a:pt x="171" y="462"/>
                          <a:pt x="173" y="464"/>
                          <a:pt x="175" y="466"/>
                        </a:cubicBezTo>
                        <a:cubicBezTo>
                          <a:pt x="177" y="468"/>
                          <a:pt x="179" y="469"/>
                          <a:pt x="179" y="469"/>
                        </a:cubicBezTo>
                        <a:cubicBezTo>
                          <a:pt x="179" y="469"/>
                          <a:pt x="182" y="475"/>
                          <a:pt x="184" y="47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8" name="Freeform 10">
                    <a:extLst>
                      <a:ext uri="{FF2B5EF4-FFF2-40B4-BE49-F238E27FC236}">
                        <a16:creationId xmlns:a16="http://schemas.microsoft.com/office/drawing/2014/main" id="{EAF64F54-CE46-EE59-F027-76B792B740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7763" y="4254132"/>
                    <a:ext cx="565175" cy="326565"/>
                  </a:xfrm>
                  <a:custGeom>
                    <a:avLst/>
                    <a:gdLst/>
                    <a:ahLst/>
                    <a:cxnLst>
                      <a:cxn ang="0">
                        <a:pos x="273" y="87"/>
                      </a:cxn>
                      <a:cxn ang="0">
                        <a:pos x="218" y="64"/>
                      </a:cxn>
                      <a:cxn ang="0">
                        <a:pos x="164" y="40"/>
                      </a:cxn>
                      <a:cxn ang="0">
                        <a:pos x="101" y="25"/>
                      </a:cxn>
                      <a:cxn ang="0">
                        <a:pos x="45" y="13"/>
                      </a:cxn>
                      <a:cxn ang="0">
                        <a:pos x="9" y="0"/>
                      </a:cxn>
                      <a:cxn ang="0">
                        <a:pos x="6" y="11"/>
                      </a:cxn>
                      <a:cxn ang="0">
                        <a:pos x="2" y="23"/>
                      </a:cxn>
                      <a:cxn ang="0">
                        <a:pos x="11" y="35"/>
                      </a:cxn>
                      <a:cxn ang="0">
                        <a:pos x="18" y="48"/>
                      </a:cxn>
                      <a:cxn ang="0">
                        <a:pos x="27" y="61"/>
                      </a:cxn>
                      <a:cxn ang="0">
                        <a:pos x="36" y="72"/>
                      </a:cxn>
                      <a:cxn ang="0">
                        <a:pos x="47" y="83"/>
                      </a:cxn>
                      <a:cxn ang="0">
                        <a:pos x="44" y="98"/>
                      </a:cxn>
                      <a:cxn ang="0">
                        <a:pos x="48" y="104"/>
                      </a:cxn>
                      <a:cxn ang="0">
                        <a:pos x="73" y="106"/>
                      </a:cxn>
                      <a:cxn ang="0">
                        <a:pos x="85" y="119"/>
                      </a:cxn>
                      <a:cxn ang="0">
                        <a:pos x="93" y="128"/>
                      </a:cxn>
                      <a:cxn ang="0">
                        <a:pos x="120" y="126"/>
                      </a:cxn>
                      <a:cxn ang="0">
                        <a:pos x="139" y="111"/>
                      </a:cxn>
                      <a:cxn ang="0">
                        <a:pos x="155" y="99"/>
                      </a:cxn>
                      <a:cxn ang="0">
                        <a:pos x="155" y="108"/>
                      </a:cxn>
                      <a:cxn ang="0">
                        <a:pos x="156" y="141"/>
                      </a:cxn>
                      <a:cxn ang="0">
                        <a:pos x="165" y="169"/>
                      </a:cxn>
                      <a:cxn ang="0">
                        <a:pos x="197" y="164"/>
                      </a:cxn>
                      <a:cxn ang="0">
                        <a:pos x="209" y="164"/>
                      </a:cxn>
                      <a:cxn ang="0">
                        <a:pos x="230" y="166"/>
                      </a:cxn>
                      <a:cxn ang="0">
                        <a:pos x="247" y="169"/>
                      </a:cxn>
                      <a:cxn ang="0">
                        <a:pos x="261" y="158"/>
                      </a:cxn>
                      <a:cxn ang="0">
                        <a:pos x="275" y="148"/>
                      </a:cxn>
                      <a:cxn ang="0">
                        <a:pos x="286" y="145"/>
                      </a:cxn>
                      <a:cxn ang="0">
                        <a:pos x="299" y="133"/>
                      </a:cxn>
                      <a:cxn ang="0">
                        <a:pos x="316" y="122"/>
                      </a:cxn>
                      <a:cxn ang="0">
                        <a:pos x="327" y="112"/>
                      </a:cxn>
                      <a:cxn ang="0">
                        <a:pos x="296" y="95"/>
                      </a:cxn>
                    </a:cxnLst>
                    <a:rect l="0" t="0" r="r" b="b"/>
                    <a:pathLst>
                      <a:path w="327" h="171">
                        <a:moveTo>
                          <a:pt x="296" y="95"/>
                        </a:moveTo>
                        <a:cubicBezTo>
                          <a:pt x="290" y="93"/>
                          <a:pt x="280" y="89"/>
                          <a:pt x="273" y="87"/>
                        </a:cubicBezTo>
                        <a:cubicBezTo>
                          <a:pt x="266" y="84"/>
                          <a:pt x="254" y="79"/>
                          <a:pt x="246" y="76"/>
                        </a:cubicBezTo>
                        <a:cubicBezTo>
                          <a:pt x="238" y="73"/>
                          <a:pt x="226" y="68"/>
                          <a:pt x="218" y="64"/>
                        </a:cubicBezTo>
                        <a:cubicBezTo>
                          <a:pt x="210" y="60"/>
                          <a:pt x="197" y="54"/>
                          <a:pt x="190" y="50"/>
                        </a:cubicBezTo>
                        <a:cubicBezTo>
                          <a:pt x="182" y="47"/>
                          <a:pt x="170" y="42"/>
                          <a:pt x="164" y="40"/>
                        </a:cubicBezTo>
                        <a:cubicBezTo>
                          <a:pt x="158" y="37"/>
                          <a:pt x="144" y="33"/>
                          <a:pt x="134" y="31"/>
                        </a:cubicBezTo>
                        <a:cubicBezTo>
                          <a:pt x="125" y="30"/>
                          <a:pt x="109" y="26"/>
                          <a:pt x="101" y="25"/>
                        </a:cubicBezTo>
                        <a:cubicBezTo>
                          <a:pt x="92" y="23"/>
                          <a:pt x="80" y="20"/>
                          <a:pt x="73" y="20"/>
                        </a:cubicBezTo>
                        <a:cubicBezTo>
                          <a:pt x="66" y="19"/>
                          <a:pt x="53" y="16"/>
                          <a:pt x="45" y="13"/>
                        </a:cubicBezTo>
                        <a:cubicBezTo>
                          <a:pt x="36" y="10"/>
                          <a:pt x="24" y="6"/>
                          <a:pt x="19" y="3"/>
                        </a:cubicBezTo>
                        <a:cubicBezTo>
                          <a:pt x="13" y="1"/>
                          <a:pt x="9" y="0"/>
                          <a:pt x="9" y="0"/>
                        </a:cubicBezTo>
                        <a:cubicBezTo>
                          <a:pt x="9" y="0"/>
                          <a:pt x="9" y="2"/>
                          <a:pt x="10" y="5"/>
                        </a:cubicBezTo>
                        <a:cubicBezTo>
                          <a:pt x="11" y="8"/>
                          <a:pt x="9" y="11"/>
                          <a:pt x="6" y="11"/>
                        </a:cubicBezTo>
                        <a:cubicBezTo>
                          <a:pt x="4" y="12"/>
                          <a:pt x="1" y="14"/>
                          <a:pt x="1" y="16"/>
                        </a:cubicBezTo>
                        <a:cubicBezTo>
                          <a:pt x="0" y="18"/>
                          <a:pt x="1" y="21"/>
                          <a:pt x="2" y="23"/>
                        </a:cubicBezTo>
                        <a:cubicBezTo>
                          <a:pt x="3" y="25"/>
                          <a:pt x="6" y="27"/>
                          <a:pt x="8" y="29"/>
                        </a:cubicBezTo>
                        <a:cubicBezTo>
                          <a:pt x="10" y="30"/>
                          <a:pt x="12" y="33"/>
                          <a:pt x="11" y="35"/>
                        </a:cubicBezTo>
                        <a:cubicBezTo>
                          <a:pt x="10" y="37"/>
                          <a:pt x="11" y="39"/>
                          <a:pt x="13" y="40"/>
                        </a:cubicBezTo>
                        <a:cubicBezTo>
                          <a:pt x="14" y="41"/>
                          <a:pt x="16" y="44"/>
                          <a:pt x="18" y="48"/>
                        </a:cubicBezTo>
                        <a:cubicBezTo>
                          <a:pt x="19" y="51"/>
                          <a:pt x="21" y="55"/>
                          <a:pt x="22" y="56"/>
                        </a:cubicBezTo>
                        <a:cubicBezTo>
                          <a:pt x="24" y="58"/>
                          <a:pt x="26" y="60"/>
                          <a:pt x="27" y="61"/>
                        </a:cubicBezTo>
                        <a:cubicBezTo>
                          <a:pt x="29" y="62"/>
                          <a:pt x="30" y="64"/>
                          <a:pt x="31" y="66"/>
                        </a:cubicBezTo>
                        <a:cubicBezTo>
                          <a:pt x="32" y="68"/>
                          <a:pt x="34" y="71"/>
                          <a:pt x="36" y="72"/>
                        </a:cubicBezTo>
                        <a:cubicBezTo>
                          <a:pt x="38" y="73"/>
                          <a:pt x="41" y="75"/>
                          <a:pt x="43" y="77"/>
                        </a:cubicBezTo>
                        <a:cubicBezTo>
                          <a:pt x="44" y="79"/>
                          <a:pt x="46" y="82"/>
                          <a:pt x="47" y="83"/>
                        </a:cubicBezTo>
                        <a:cubicBezTo>
                          <a:pt x="47" y="85"/>
                          <a:pt x="48" y="88"/>
                          <a:pt x="48" y="91"/>
                        </a:cubicBezTo>
                        <a:cubicBezTo>
                          <a:pt x="47" y="93"/>
                          <a:pt x="46" y="97"/>
                          <a:pt x="44" y="98"/>
                        </a:cubicBezTo>
                        <a:cubicBezTo>
                          <a:pt x="43" y="99"/>
                          <a:pt x="41" y="101"/>
                          <a:pt x="41" y="102"/>
                        </a:cubicBezTo>
                        <a:cubicBezTo>
                          <a:pt x="41" y="104"/>
                          <a:pt x="44" y="105"/>
                          <a:pt x="48" y="104"/>
                        </a:cubicBezTo>
                        <a:cubicBezTo>
                          <a:pt x="53" y="104"/>
                          <a:pt x="59" y="104"/>
                          <a:pt x="62" y="105"/>
                        </a:cubicBezTo>
                        <a:cubicBezTo>
                          <a:pt x="65" y="105"/>
                          <a:pt x="70" y="106"/>
                          <a:pt x="73" y="106"/>
                        </a:cubicBezTo>
                        <a:cubicBezTo>
                          <a:pt x="76" y="106"/>
                          <a:pt x="80" y="109"/>
                          <a:pt x="81" y="112"/>
                        </a:cubicBezTo>
                        <a:cubicBezTo>
                          <a:pt x="82" y="115"/>
                          <a:pt x="84" y="118"/>
                          <a:pt x="85" y="119"/>
                        </a:cubicBezTo>
                        <a:cubicBezTo>
                          <a:pt x="85" y="121"/>
                          <a:pt x="86" y="123"/>
                          <a:pt x="86" y="125"/>
                        </a:cubicBezTo>
                        <a:cubicBezTo>
                          <a:pt x="86" y="126"/>
                          <a:pt x="89" y="128"/>
                          <a:pt x="93" y="128"/>
                        </a:cubicBezTo>
                        <a:cubicBezTo>
                          <a:pt x="97" y="128"/>
                          <a:pt x="104" y="127"/>
                          <a:pt x="108" y="127"/>
                        </a:cubicBezTo>
                        <a:cubicBezTo>
                          <a:pt x="112" y="127"/>
                          <a:pt x="117" y="127"/>
                          <a:pt x="120" y="126"/>
                        </a:cubicBezTo>
                        <a:cubicBezTo>
                          <a:pt x="122" y="125"/>
                          <a:pt x="126" y="123"/>
                          <a:pt x="129" y="121"/>
                        </a:cubicBezTo>
                        <a:cubicBezTo>
                          <a:pt x="132" y="118"/>
                          <a:pt x="136" y="114"/>
                          <a:pt x="139" y="111"/>
                        </a:cubicBezTo>
                        <a:cubicBezTo>
                          <a:pt x="142" y="109"/>
                          <a:pt x="146" y="105"/>
                          <a:pt x="148" y="103"/>
                        </a:cubicBezTo>
                        <a:cubicBezTo>
                          <a:pt x="150" y="102"/>
                          <a:pt x="153" y="100"/>
                          <a:pt x="155" y="99"/>
                        </a:cubicBezTo>
                        <a:cubicBezTo>
                          <a:pt x="157" y="98"/>
                          <a:pt x="157" y="99"/>
                          <a:pt x="156" y="101"/>
                        </a:cubicBezTo>
                        <a:cubicBezTo>
                          <a:pt x="155" y="104"/>
                          <a:pt x="155" y="107"/>
                          <a:pt x="155" y="108"/>
                        </a:cubicBezTo>
                        <a:cubicBezTo>
                          <a:pt x="156" y="109"/>
                          <a:pt x="156" y="111"/>
                          <a:pt x="156" y="113"/>
                        </a:cubicBezTo>
                        <a:cubicBezTo>
                          <a:pt x="156" y="115"/>
                          <a:pt x="156" y="128"/>
                          <a:pt x="156" y="141"/>
                        </a:cubicBezTo>
                        <a:cubicBezTo>
                          <a:pt x="156" y="155"/>
                          <a:pt x="158" y="166"/>
                          <a:pt x="159" y="166"/>
                        </a:cubicBezTo>
                        <a:cubicBezTo>
                          <a:pt x="160" y="166"/>
                          <a:pt x="163" y="167"/>
                          <a:pt x="165" y="169"/>
                        </a:cubicBezTo>
                        <a:cubicBezTo>
                          <a:pt x="167" y="171"/>
                          <a:pt x="174" y="170"/>
                          <a:pt x="180" y="168"/>
                        </a:cubicBezTo>
                        <a:cubicBezTo>
                          <a:pt x="185" y="165"/>
                          <a:pt x="193" y="163"/>
                          <a:pt x="197" y="164"/>
                        </a:cubicBezTo>
                        <a:cubicBezTo>
                          <a:pt x="201" y="164"/>
                          <a:pt x="204" y="164"/>
                          <a:pt x="204" y="164"/>
                        </a:cubicBezTo>
                        <a:cubicBezTo>
                          <a:pt x="204" y="164"/>
                          <a:pt x="206" y="164"/>
                          <a:pt x="209" y="164"/>
                        </a:cubicBezTo>
                        <a:cubicBezTo>
                          <a:pt x="211" y="164"/>
                          <a:pt x="216" y="164"/>
                          <a:pt x="219" y="164"/>
                        </a:cubicBezTo>
                        <a:cubicBezTo>
                          <a:pt x="222" y="164"/>
                          <a:pt x="227" y="165"/>
                          <a:pt x="230" y="166"/>
                        </a:cubicBezTo>
                        <a:cubicBezTo>
                          <a:pt x="233" y="166"/>
                          <a:pt x="237" y="168"/>
                          <a:pt x="240" y="169"/>
                        </a:cubicBezTo>
                        <a:cubicBezTo>
                          <a:pt x="242" y="171"/>
                          <a:pt x="245" y="170"/>
                          <a:pt x="247" y="169"/>
                        </a:cubicBezTo>
                        <a:cubicBezTo>
                          <a:pt x="249" y="167"/>
                          <a:pt x="252" y="165"/>
                          <a:pt x="255" y="164"/>
                        </a:cubicBezTo>
                        <a:cubicBezTo>
                          <a:pt x="257" y="163"/>
                          <a:pt x="260" y="160"/>
                          <a:pt x="261" y="158"/>
                        </a:cubicBezTo>
                        <a:cubicBezTo>
                          <a:pt x="262" y="156"/>
                          <a:pt x="265" y="153"/>
                          <a:pt x="267" y="152"/>
                        </a:cubicBezTo>
                        <a:cubicBezTo>
                          <a:pt x="269" y="150"/>
                          <a:pt x="273" y="149"/>
                          <a:pt x="275" y="148"/>
                        </a:cubicBezTo>
                        <a:cubicBezTo>
                          <a:pt x="278" y="148"/>
                          <a:pt x="281" y="148"/>
                          <a:pt x="282" y="148"/>
                        </a:cubicBezTo>
                        <a:cubicBezTo>
                          <a:pt x="284" y="148"/>
                          <a:pt x="285" y="146"/>
                          <a:pt x="286" y="145"/>
                        </a:cubicBezTo>
                        <a:cubicBezTo>
                          <a:pt x="287" y="143"/>
                          <a:pt x="289" y="141"/>
                          <a:pt x="291" y="140"/>
                        </a:cubicBezTo>
                        <a:cubicBezTo>
                          <a:pt x="293" y="139"/>
                          <a:pt x="296" y="135"/>
                          <a:pt x="299" y="133"/>
                        </a:cubicBezTo>
                        <a:cubicBezTo>
                          <a:pt x="301" y="130"/>
                          <a:pt x="304" y="128"/>
                          <a:pt x="306" y="129"/>
                        </a:cubicBezTo>
                        <a:cubicBezTo>
                          <a:pt x="307" y="129"/>
                          <a:pt x="312" y="126"/>
                          <a:pt x="316" y="122"/>
                        </a:cubicBezTo>
                        <a:cubicBezTo>
                          <a:pt x="319" y="118"/>
                          <a:pt x="324" y="114"/>
                          <a:pt x="325" y="113"/>
                        </a:cubicBezTo>
                        <a:cubicBezTo>
                          <a:pt x="326" y="112"/>
                          <a:pt x="327" y="112"/>
                          <a:pt x="327" y="112"/>
                        </a:cubicBezTo>
                        <a:cubicBezTo>
                          <a:pt x="327" y="112"/>
                          <a:pt x="323" y="108"/>
                          <a:pt x="317" y="105"/>
                        </a:cubicBezTo>
                        <a:cubicBezTo>
                          <a:pt x="311" y="101"/>
                          <a:pt x="302" y="96"/>
                          <a:pt x="296" y="9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9" name="Freeform 11">
                    <a:extLst>
                      <a:ext uri="{FF2B5EF4-FFF2-40B4-BE49-F238E27FC236}">
                        <a16:creationId xmlns:a16="http://schemas.microsoft.com/office/drawing/2014/main" id="{1109E7AC-F815-E2CD-B00B-98DF6EC9A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29279" y="4279191"/>
                    <a:ext cx="536624" cy="489040"/>
                  </a:xfrm>
                  <a:custGeom>
                    <a:avLst/>
                    <a:gdLst/>
                    <a:ahLst/>
                    <a:cxnLst>
                      <a:cxn ang="0">
                        <a:pos x="291" y="232"/>
                      </a:cxn>
                      <a:cxn ang="0">
                        <a:pos x="308" y="203"/>
                      </a:cxn>
                      <a:cxn ang="0">
                        <a:pos x="304" y="176"/>
                      </a:cxn>
                      <a:cxn ang="0">
                        <a:pos x="306" y="148"/>
                      </a:cxn>
                      <a:cxn ang="0">
                        <a:pos x="293" y="137"/>
                      </a:cxn>
                      <a:cxn ang="0">
                        <a:pos x="239" y="134"/>
                      </a:cxn>
                      <a:cxn ang="0">
                        <a:pos x="236" y="118"/>
                      </a:cxn>
                      <a:cxn ang="0">
                        <a:pos x="232" y="99"/>
                      </a:cxn>
                      <a:cxn ang="0">
                        <a:pos x="233" y="76"/>
                      </a:cxn>
                      <a:cxn ang="0">
                        <a:pos x="229" y="59"/>
                      </a:cxn>
                      <a:cxn ang="0">
                        <a:pos x="232" y="44"/>
                      </a:cxn>
                      <a:cxn ang="0">
                        <a:pos x="227" y="31"/>
                      </a:cxn>
                      <a:cxn ang="0">
                        <a:pos x="210" y="36"/>
                      </a:cxn>
                      <a:cxn ang="0">
                        <a:pos x="193" y="19"/>
                      </a:cxn>
                      <a:cxn ang="0">
                        <a:pos x="172" y="2"/>
                      </a:cxn>
                      <a:cxn ang="0">
                        <a:pos x="138" y="5"/>
                      </a:cxn>
                      <a:cxn ang="0">
                        <a:pos x="122" y="25"/>
                      </a:cxn>
                      <a:cxn ang="0">
                        <a:pos x="118" y="36"/>
                      </a:cxn>
                      <a:cxn ang="0">
                        <a:pos x="102" y="46"/>
                      </a:cxn>
                      <a:cxn ang="0">
                        <a:pos x="84" y="52"/>
                      </a:cxn>
                      <a:cxn ang="0">
                        <a:pos x="72" y="66"/>
                      </a:cxn>
                      <a:cxn ang="0">
                        <a:pos x="58" y="69"/>
                      </a:cxn>
                      <a:cxn ang="0">
                        <a:pos x="39" y="74"/>
                      </a:cxn>
                      <a:cxn ang="0">
                        <a:pos x="15" y="74"/>
                      </a:cxn>
                      <a:cxn ang="0">
                        <a:pos x="2" y="87"/>
                      </a:cxn>
                      <a:cxn ang="0">
                        <a:pos x="7" y="97"/>
                      </a:cxn>
                      <a:cxn ang="0">
                        <a:pos x="29" y="91"/>
                      </a:cxn>
                      <a:cxn ang="0">
                        <a:pos x="52" y="89"/>
                      </a:cxn>
                      <a:cxn ang="0">
                        <a:pos x="59" y="83"/>
                      </a:cxn>
                      <a:cxn ang="0">
                        <a:pos x="65" y="96"/>
                      </a:cxn>
                      <a:cxn ang="0">
                        <a:pos x="60" y="119"/>
                      </a:cxn>
                      <a:cxn ang="0">
                        <a:pos x="65" y="138"/>
                      </a:cxn>
                      <a:cxn ang="0">
                        <a:pos x="66" y="163"/>
                      </a:cxn>
                      <a:cxn ang="0">
                        <a:pos x="74" y="177"/>
                      </a:cxn>
                      <a:cxn ang="0">
                        <a:pos x="85" y="187"/>
                      </a:cxn>
                      <a:cxn ang="0">
                        <a:pos x="100" y="196"/>
                      </a:cxn>
                      <a:cxn ang="0">
                        <a:pos x="114" y="208"/>
                      </a:cxn>
                      <a:cxn ang="0">
                        <a:pos x="141" y="208"/>
                      </a:cxn>
                      <a:cxn ang="0">
                        <a:pos x="166" y="215"/>
                      </a:cxn>
                      <a:cxn ang="0">
                        <a:pos x="178" y="226"/>
                      </a:cxn>
                      <a:cxn ang="0">
                        <a:pos x="196" y="233"/>
                      </a:cxn>
                      <a:cxn ang="0">
                        <a:pos x="217" y="244"/>
                      </a:cxn>
                      <a:cxn ang="0">
                        <a:pos x="236" y="251"/>
                      </a:cxn>
                      <a:cxn ang="0">
                        <a:pos x="254" y="249"/>
                      </a:cxn>
                      <a:cxn ang="0">
                        <a:pos x="275" y="252"/>
                      </a:cxn>
                    </a:cxnLst>
                    <a:rect l="0" t="0" r="r" b="b"/>
                    <a:pathLst>
                      <a:path w="310" h="256">
                        <a:moveTo>
                          <a:pt x="283" y="246"/>
                        </a:moveTo>
                        <a:cubicBezTo>
                          <a:pt x="286" y="245"/>
                          <a:pt x="288" y="243"/>
                          <a:pt x="288" y="241"/>
                        </a:cubicBezTo>
                        <a:cubicBezTo>
                          <a:pt x="289" y="239"/>
                          <a:pt x="290" y="235"/>
                          <a:pt x="291" y="232"/>
                        </a:cubicBezTo>
                        <a:cubicBezTo>
                          <a:pt x="292" y="229"/>
                          <a:pt x="295" y="226"/>
                          <a:pt x="298" y="224"/>
                        </a:cubicBezTo>
                        <a:cubicBezTo>
                          <a:pt x="300" y="222"/>
                          <a:pt x="302" y="218"/>
                          <a:pt x="303" y="215"/>
                        </a:cubicBezTo>
                        <a:cubicBezTo>
                          <a:pt x="304" y="213"/>
                          <a:pt x="306" y="207"/>
                          <a:pt x="308" y="203"/>
                        </a:cubicBezTo>
                        <a:cubicBezTo>
                          <a:pt x="309" y="199"/>
                          <a:pt x="310" y="195"/>
                          <a:pt x="309" y="193"/>
                        </a:cubicBezTo>
                        <a:cubicBezTo>
                          <a:pt x="308" y="190"/>
                          <a:pt x="308" y="187"/>
                          <a:pt x="308" y="184"/>
                        </a:cubicBezTo>
                        <a:cubicBezTo>
                          <a:pt x="307" y="182"/>
                          <a:pt x="306" y="178"/>
                          <a:pt x="304" y="176"/>
                        </a:cubicBezTo>
                        <a:cubicBezTo>
                          <a:pt x="302" y="175"/>
                          <a:pt x="300" y="170"/>
                          <a:pt x="299" y="167"/>
                        </a:cubicBezTo>
                        <a:cubicBezTo>
                          <a:pt x="298" y="163"/>
                          <a:pt x="300" y="159"/>
                          <a:pt x="302" y="156"/>
                        </a:cubicBezTo>
                        <a:cubicBezTo>
                          <a:pt x="304" y="154"/>
                          <a:pt x="306" y="150"/>
                          <a:pt x="306" y="148"/>
                        </a:cubicBezTo>
                        <a:cubicBezTo>
                          <a:pt x="306" y="148"/>
                          <a:pt x="306" y="148"/>
                          <a:pt x="305" y="145"/>
                        </a:cubicBezTo>
                        <a:cubicBezTo>
                          <a:pt x="304" y="142"/>
                          <a:pt x="304" y="142"/>
                          <a:pt x="304" y="142"/>
                        </a:cubicBezTo>
                        <a:cubicBezTo>
                          <a:pt x="302" y="139"/>
                          <a:pt x="296" y="137"/>
                          <a:pt x="293" y="137"/>
                        </a:cubicBezTo>
                        <a:cubicBezTo>
                          <a:pt x="289" y="138"/>
                          <a:pt x="285" y="138"/>
                          <a:pt x="283" y="137"/>
                        </a:cubicBezTo>
                        <a:cubicBezTo>
                          <a:pt x="282" y="136"/>
                          <a:pt x="272" y="135"/>
                          <a:pt x="262" y="135"/>
                        </a:cubicBezTo>
                        <a:cubicBezTo>
                          <a:pt x="251" y="135"/>
                          <a:pt x="241" y="135"/>
                          <a:pt x="239" y="134"/>
                        </a:cubicBezTo>
                        <a:cubicBezTo>
                          <a:pt x="238" y="134"/>
                          <a:pt x="235" y="132"/>
                          <a:pt x="235" y="131"/>
                        </a:cubicBezTo>
                        <a:cubicBezTo>
                          <a:pt x="234" y="129"/>
                          <a:pt x="234" y="126"/>
                          <a:pt x="235" y="125"/>
                        </a:cubicBezTo>
                        <a:cubicBezTo>
                          <a:pt x="235" y="123"/>
                          <a:pt x="236" y="120"/>
                          <a:pt x="236" y="118"/>
                        </a:cubicBezTo>
                        <a:cubicBezTo>
                          <a:pt x="236" y="116"/>
                          <a:pt x="236" y="113"/>
                          <a:pt x="236" y="111"/>
                        </a:cubicBezTo>
                        <a:cubicBezTo>
                          <a:pt x="237" y="110"/>
                          <a:pt x="236" y="107"/>
                          <a:pt x="234" y="105"/>
                        </a:cubicBezTo>
                        <a:cubicBezTo>
                          <a:pt x="233" y="104"/>
                          <a:pt x="232" y="101"/>
                          <a:pt x="232" y="99"/>
                        </a:cubicBezTo>
                        <a:cubicBezTo>
                          <a:pt x="232" y="97"/>
                          <a:pt x="232" y="93"/>
                          <a:pt x="233" y="91"/>
                        </a:cubicBezTo>
                        <a:cubicBezTo>
                          <a:pt x="233" y="89"/>
                          <a:pt x="233" y="85"/>
                          <a:pt x="233" y="82"/>
                        </a:cubicBezTo>
                        <a:cubicBezTo>
                          <a:pt x="232" y="80"/>
                          <a:pt x="232" y="77"/>
                          <a:pt x="233" y="76"/>
                        </a:cubicBezTo>
                        <a:cubicBezTo>
                          <a:pt x="233" y="75"/>
                          <a:pt x="233" y="72"/>
                          <a:pt x="233" y="70"/>
                        </a:cubicBezTo>
                        <a:cubicBezTo>
                          <a:pt x="232" y="69"/>
                          <a:pt x="232" y="66"/>
                          <a:pt x="232" y="64"/>
                        </a:cubicBezTo>
                        <a:cubicBezTo>
                          <a:pt x="232" y="62"/>
                          <a:pt x="231" y="60"/>
                          <a:pt x="229" y="59"/>
                        </a:cubicBezTo>
                        <a:cubicBezTo>
                          <a:pt x="228" y="58"/>
                          <a:pt x="229" y="56"/>
                          <a:pt x="231" y="56"/>
                        </a:cubicBezTo>
                        <a:cubicBezTo>
                          <a:pt x="232" y="55"/>
                          <a:pt x="233" y="52"/>
                          <a:pt x="232" y="51"/>
                        </a:cubicBezTo>
                        <a:cubicBezTo>
                          <a:pt x="231" y="49"/>
                          <a:pt x="231" y="46"/>
                          <a:pt x="232" y="44"/>
                        </a:cubicBezTo>
                        <a:cubicBezTo>
                          <a:pt x="232" y="42"/>
                          <a:pt x="232" y="39"/>
                          <a:pt x="232" y="37"/>
                        </a:cubicBezTo>
                        <a:cubicBezTo>
                          <a:pt x="231" y="35"/>
                          <a:pt x="231" y="33"/>
                          <a:pt x="231" y="33"/>
                        </a:cubicBezTo>
                        <a:cubicBezTo>
                          <a:pt x="231" y="33"/>
                          <a:pt x="229" y="33"/>
                          <a:pt x="227" y="31"/>
                        </a:cubicBezTo>
                        <a:cubicBezTo>
                          <a:pt x="225" y="30"/>
                          <a:pt x="222" y="30"/>
                          <a:pt x="220" y="31"/>
                        </a:cubicBezTo>
                        <a:cubicBezTo>
                          <a:pt x="219" y="33"/>
                          <a:pt x="217" y="34"/>
                          <a:pt x="216" y="36"/>
                        </a:cubicBezTo>
                        <a:cubicBezTo>
                          <a:pt x="215" y="37"/>
                          <a:pt x="212" y="37"/>
                          <a:pt x="210" y="36"/>
                        </a:cubicBezTo>
                        <a:cubicBezTo>
                          <a:pt x="207" y="35"/>
                          <a:pt x="205" y="32"/>
                          <a:pt x="204" y="30"/>
                        </a:cubicBezTo>
                        <a:cubicBezTo>
                          <a:pt x="203" y="28"/>
                          <a:pt x="201" y="25"/>
                          <a:pt x="198" y="24"/>
                        </a:cubicBezTo>
                        <a:cubicBezTo>
                          <a:pt x="196" y="23"/>
                          <a:pt x="194" y="21"/>
                          <a:pt x="193" y="19"/>
                        </a:cubicBezTo>
                        <a:cubicBezTo>
                          <a:pt x="192" y="17"/>
                          <a:pt x="189" y="15"/>
                          <a:pt x="187" y="14"/>
                        </a:cubicBezTo>
                        <a:cubicBezTo>
                          <a:pt x="186" y="14"/>
                          <a:pt x="183" y="11"/>
                          <a:pt x="181" y="9"/>
                        </a:cubicBezTo>
                        <a:cubicBezTo>
                          <a:pt x="179" y="6"/>
                          <a:pt x="175" y="3"/>
                          <a:pt x="172" y="2"/>
                        </a:cubicBezTo>
                        <a:cubicBezTo>
                          <a:pt x="169" y="1"/>
                          <a:pt x="163" y="0"/>
                          <a:pt x="159" y="0"/>
                        </a:cubicBezTo>
                        <a:cubicBezTo>
                          <a:pt x="155" y="0"/>
                          <a:pt x="149" y="1"/>
                          <a:pt x="145" y="1"/>
                        </a:cubicBezTo>
                        <a:cubicBezTo>
                          <a:pt x="142" y="2"/>
                          <a:pt x="138" y="4"/>
                          <a:pt x="138" y="5"/>
                        </a:cubicBezTo>
                        <a:cubicBezTo>
                          <a:pt x="138" y="7"/>
                          <a:pt x="135" y="10"/>
                          <a:pt x="132" y="12"/>
                        </a:cubicBezTo>
                        <a:cubicBezTo>
                          <a:pt x="130" y="14"/>
                          <a:pt x="126" y="17"/>
                          <a:pt x="124" y="18"/>
                        </a:cubicBezTo>
                        <a:cubicBezTo>
                          <a:pt x="123" y="20"/>
                          <a:pt x="122" y="23"/>
                          <a:pt x="122" y="25"/>
                        </a:cubicBezTo>
                        <a:cubicBezTo>
                          <a:pt x="123" y="26"/>
                          <a:pt x="124" y="29"/>
                          <a:pt x="124" y="31"/>
                        </a:cubicBezTo>
                        <a:cubicBezTo>
                          <a:pt x="124" y="32"/>
                          <a:pt x="122" y="33"/>
                          <a:pt x="120" y="33"/>
                        </a:cubicBezTo>
                        <a:cubicBezTo>
                          <a:pt x="119" y="33"/>
                          <a:pt x="118" y="35"/>
                          <a:pt x="118" y="36"/>
                        </a:cubicBezTo>
                        <a:cubicBezTo>
                          <a:pt x="118" y="38"/>
                          <a:pt x="117" y="40"/>
                          <a:pt x="117" y="41"/>
                        </a:cubicBezTo>
                        <a:cubicBezTo>
                          <a:pt x="116" y="42"/>
                          <a:pt x="113" y="44"/>
                          <a:pt x="110" y="44"/>
                        </a:cubicBezTo>
                        <a:cubicBezTo>
                          <a:pt x="107" y="45"/>
                          <a:pt x="104" y="46"/>
                          <a:pt x="102" y="46"/>
                        </a:cubicBezTo>
                        <a:cubicBezTo>
                          <a:pt x="100" y="47"/>
                          <a:pt x="97" y="48"/>
                          <a:pt x="96" y="49"/>
                        </a:cubicBezTo>
                        <a:cubicBezTo>
                          <a:pt x="94" y="49"/>
                          <a:pt x="91" y="49"/>
                          <a:pt x="89" y="49"/>
                        </a:cubicBezTo>
                        <a:cubicBezTo>
                          <a:pt x="87" y="49"/>
                          <a:pt x="85" y="51"/>
                          <a:pt x="84" y="52"/>
                        </a:cubicBezTo>
                        <a:cubicBezTo>
                          <a:pt x="83" y="54"/>
                          <a:pt x="82" y="56"/>
                          <a:pt x="82" y="57"/>
                        </a:cubicBezTo>
                        <a:cubicBezTo>
                          <a:pt x="82" y="59"/>
                          <a:pt x="80" y="62"/>
                          <a:pt x="78" y="64"/>
                        </a:cubicBezTo>
                        <a:cubicBezTo>
                          <a:pt x="76" y="67"/>
                          <a:pt x="73" y="68"/>
                          <a:pt x="72" y="66"/>
                        </a:cubicBezTo>
                        <a:cubicBezTo>
                          <a:pt x="71" y="65"/>
                          <a:pt x="70" y="63"/>
                          <a:pt x="68" y="63"/>
                        </a:cubicBezTo>
                        <a:cubicBezTo>
                          <a:pt x="67" y="62"/>
                          <a:pt x="65" y="63"/>
                          <a:pt x="63" y="64"/>
                        </a:cubicBezTo>
                        <a:cubicBezTo>
                          <a:pt x="62" y="65"/>
                          <a:pt x="60" y="67"/>
                          <a:pt x="58" y="69"/>
                        </a:cubicBezTo>
                        <a:cubicBezTo>
                          <a:pt x="57" y="70"/>
                          <a:pt x="55" y="71"/>
                          <a:pt x="53" y="71"/>
                        </a:cubicBezTo>
                        <a:cubicBezTo>
                          <a:pt x="51" y="71"/>
                          <a:pt x="48" y="72"/>
                          <a:pt x="46" y="74"/>
                        </a:cubicBezTo>
                        <a:cubicBezTo>
                          <a:pt x="45" y="75"/>
                          <a:pt x="41" y="75"/>
                          <a:pt x="39" y="74"/>
                        </a:cubicBezTo>
                        <a:cubicBezTo>
                          <a:pt x="37" y="72"/>
                          <a:pt x="33" y="71"/>
                          <a:pt x="30" y="71"/>
                        </a:cubicBezTo>
                        <a:cubicBezTo>
                          <a:pt x="27" y="71"/>
                          <a:pt x="23" y="71"/>
                          <a:pt x="21" y="71"/>
                        </a:cubicBezTo>
                        <a:cubicBezTo>
                          <a:pt x="18" y="71"/>
                          <a:pt x="16" y="72"/>
                          <a:pt x="15" y="74"/>
                        </a:cubicBezTo>
                        <a:cubicBezTo>
                          <a:pt x="15" y="75"/>
                          <a:pt x="14" y="77"/>
                          <a:pt x="13" y="79"/>
                        </a:cubicBezTo>
                        <a:cubicBezTo>
                          <a:pt x="12" y="80"/>
                          <a:pt x="10" y="82"/>
                          <a:pt x="8" y="83"/>
                        </a:cubicBezTo>
                        <a:cubicBezTo>
                          <a:pt x="6" y="84"/>
                          <a:pt x="4" y="86"/>
                          <a:pt x="2" y="87"/>
                        </a:cubicBezTo>
                        <a:cubicBezTo>
                          <a:pt x="0" y="89"/>
                          <a:pt x="0" y="92"/>
                          <a:pt x="1" y="94"/>
                        </a:cubicBezTo>
                        <a:cubicBezTo>
                          <a:pt x="2" y="97"/>
                          <a:pt x="2" y="99"/>
                          <a:pt x="2" y="99"/>
                        </a:cubicBezTo>
                        <a:cubicBezTo>
                          <a:pt x="2" y="99"/>
                          <a:pt x="4" y="98"/>
                          <a:pt x="7" y="97"/>
                        </a:cubicBezTo>
                        <a:cubicBezTo>
                          <a:pt x="10" y="96"/>
                          <a:pt x="13" y="95"/>
                          <a:pt x="14" y="95"/>
                        </a:cubicBezTo>
                        <a:cubicBezTo>
                          <a:pt x="15" y="94"/>
                          <a:pt x="18" y="93"/>
                          <a:pt x="21" y="93"/>
                        </a:cubicBezTo>
                        <a:cubicBezTo>
                          <a:pt x="23" y="92"/>
                          <a:pt x="27" y="91"/>
                          <a:pt x="29" y="91"/>
                        </a:cubicBezTo>
                        <a:cubicBezTo>
                          <a:pt x="31" y="91"/>
                          <a:pt x="34" y="91"/>
                          <a:pt x="36" y="90"/>
                        </a:cubicBezTo>
                        <a:cubicBezTo>
                          <a:pt x="37" y="90"/>
                          <a:pt x="41" y="89"/>
                          <a:pt x="44" y="89"/>
                        </a:cubicBezTo>
                        <a:cubicBezTo>
                          <a:pt x="47" y="88"/>
                          <a:pt x="51" y="88"/>
                          <a:pt x="52" y="89"/>
                        </a:cubicBezTo>
                        <a:cubicBezTo>
                          <a:pt x="53" y="90"/>
                          <a:pt x="54" y="89"/>
                          <a:pt x="55" y="87"/>
                        </a:cubicBezTo>
                        <a:cubicBezTo>
                          <a:pt x="56" y="85"/>
                          <a:pt x="57" y="84"/>
                          <a:pt x="58" y="84"/>
                        </a:cubicBezTo>
                        <a:cubicBezTo>
                          <a:pt x="58" y="83"/>
                          <a:pt x="59" y="83"/>
                          <a:pt x="59" y="83"/>
                        </a:cubicBezTo>
                        <a:cubicBezTo>
                          <a:pt x="59" y="83"/>
                          <a:pt x="60" y="84"/>
                          <a:pt x="60" y="85"/>
                        </a:cubicBezTo>
                        <a:cubicBezTo>
                          <a:pt x="61" y="86"/>
                          <a:pt x="62" y="88"/>
                          <a:pt x="63" y="89"/>
                        </a:cubicBezTo>
                        <a:cubicBezTo>
                          <a:pt x="64" y="91"/>
                          <a:pt x="65" y="94"/>
                          <a:pt x="65" y="96"/>
                        </a:cubicBezTo>
                        <a:cubicBezTo>
                          <a:pt x="65" y="98"/>
                          <a:pt x="65" y="101"/>
                          <a:pt x="65" y="103"/>
                        </a:cubicBezTo>
                        <a:cubicBezTo>
                          <a:pt x="65" y="105"/>
                          <a:pt x="64" y="110"/>
                          <a:pt x="63" y="113"/>
                        </a:cubicBezTo>
                        <a:cubicBezTo>
                          <a:pt x="61" y="116"/>
                          <a:pt x="60" y="119"/>
                          <a:pt x="60" y="119"/>
                        </a:cubicBezTo>
                        <a:cubicBezTo>
                          <a:pt x="60" y="119"/>
                          <a:pt x="60" y="121"/>
                          <a:pt x="60" y="123"/>
                        </a:cubicBezTo>
                        <a:cubicBezTo>
                          <a:pt x="61" y="125"/>
                          <a:pt x="62" y="129"/>
                          <a:pt x="63" y="131"/>
                        </a:cubicBezTo>
                        <a:cubicBezTo>
                          <a:pt x="64" y="133"/>
                          <a:pt x="65" y="136"/>
                          <a:pt x="65" y="138"/>
                        </a:cubicBezTo>
                        <a:cubicBezTo>
                          <a:pt x="65" y="140"/>
                          <a:pt x="65" y="144"/>
                          <a:pt x="64" y="146"/>
                        </a:cubicBezTo>
                        <a:cubicBezTo>
                          <a:pt x="64" y="149"/>
                          <a:pt x="63" y="153"/>
                          <a:pt x="64" y="155"/>
                        </a:cubicBezTo>
                        <a:cubicBezTo>
                          <a:pt x="64" y="157"/>
                          <a:pt x="65" y="161"/>
                          <a:pt x="66" y="163"/>
                        </a:cubicBezTo>
                        <a:cubicBezTo>
                          <a:pt x="67" y="164"/>
                          <a:pt x="69" y="167"/>
                          <a:pt x="70" y="169"/>
                        </a:cubicBezTo>
                        <a:cubicBezTo>
                          <a:pt x="72" y="170"/>
                          <a:pt x="72" y="172"/>
                          <a:pt x="72" y="174"/>
                        </a:cubicBezTo>
                        <a:cubicBezTo>
                          <a:pt x="71" y="175"/>
                          <a:pt x="72" y="176"/>
                          <a:pt x="74" y="177"/>
                        </a:cubicBezTo>
                        <a:cubicBezTo>
                          <a:pt x="76" y="177"/>
                          <a:pt x="79" y="179"/>
                          <a:pt x="80" y="181"/>
                        </a:cubicBezTo>
                        <a:cubicBezTo>
                          <a:pt x="81" y="183"/>
                          <a:pt x="82" y="185"/>
                          <a:pt x="82" y="185"/>
                        </a:cubicBezTo>
                        <a:cubicBezTo>
                          <a:pt x="82" y="185"/>
                          <a:pt x="83" y="186"/>
                          <a:pt x="85" y="187"/>
                        </a:cubicBezTo>
                        <a:cubicBezTo>
                          <a:pt x="86" y="187"/>
                          <a:pt x="89" y="189"/>
                          <a:pt x="91" y="190"/>
                        </a:cubicBezTo>
                        <a:cubicBezTo>
                          <a:pt x="92" y="191"/>
                          <a:pt x="94" y="192"/>
                          <a:pt x="95" y="193"/>
                        </a:cubicBezTo>
                        <a:cubicBezTo>
                          <a:pt x="96" y="194"/>
                          <a:pt x="98" y="195"/>
                          <a:pt x="100" y="196"/>
                        </a:cubicBezTo>
                        <a:cubicBezTo>
                          <a:pt x="102" y="196"/>
                          <a:pt x="104" y="198"/>
                          <a:pt x="104" y="200"/>
                        </a:cubicBezTo>
                        <a:cubicBezTo>
                          <a:pt x="105" y="202"/>
                          <a:pt x="106" y="204"/>
                          <a:pt x="107" y="206"/>
                        </a:cubicBezTo>
                        <a:cubicBezTo>
                          <a:pt x="109" y="207"/>
                          <a:pt x="111" y="208"/>
                          <a:pt x="114" y="208"/>
                        </a:cubicBezTo>
                        <a:cubicBezTo>
                          <a:pt x="116" y="208"/>
                          <a:pt x="120" y="208"/>
                          <a:pt x="123" y="209"/>
                        </a:cubicBezTo>
                        <a:cubicBezTo>
                          <a:pt x="126" y="210"/>
                          <a:pt x="130" y="209"/>
                          <a:pt x="132" y="209"/>
                        </a:cubicBezTo>
                        <a:cubicBezTo>
                          <a:pt x="135" y="208"/>
                          <a:pt x="138" y="208"/>
                          <a:pt x="141" y="208"/>
                        </a:cubicBezTo>
                        <a:cubicBezTo>
                          <a:pt x="144" y="209"/>
                          <a:pt x="148" y="211"/>
                          <a:pt x="151" y="212"/>
                        </a:cubicBezTo>
                        <a:cubicBezTo>
                          <a:pt x="154" y="214"/>
                          <a:pt x="159" y="215"/>
                          <a:pt x="161" y="214"/>
                        </a:cubicBezTo>
                        <a:cubicBezTo>
                          <a:pt x="163" y="213"/>
                          <a:pt x="165" y="214"/>
                          <a:pt x="166" y="215"/>
                        </a:cubicBezTo>
                        <a:cubicBezTo>
                          <a:pt x="167" y="216"/>
                          <a:pt x="169" y="218"/>
                          <a:pt x="170" y="219"/>
                        </a:cubicBezTo>
                        <a:cubicBezTo>
                          <a:pt x="170" y="221"/>
                          <a:pt x="172" y="222"/>
                          <a:pt x="174" y="223"/>
                        </a:cubicBezTo>
                        <a:cubicBezTo>
                          <a:pt x="175" y="223"/>
                          <a:pt x="177" y="224"/>
                          <a:pt x="178" y="226"/>
                        </a:cubicBezTo>
                        <a:cubicBezTo>
                          <a:pt x="179" y="227"/>
                          <a:pt x="181" y="228"/>
                          <a:pt x="182" y="228"/>
                        </a:cubicBezTo>
                        <a:cubicBezTo>
                          <a:pt x="184" y="227"/>
                          <a:pt x="186" y="228"/>
                          <a:pt x="188" y="229"/>
                        </a:cubicBezTo>
                        <a:cubicBezTo>
                          <a:pt x="190" y="230"/>
                          <a:pt x="193" y="232"/>
                          <a:pt x="196" y="233"/>
                        </a:cubicBezTo>
                        <a:cubicBezTo>
                          <a:pt x="199" y="233"/>
                          <a:pt x="203" y="234"/>
                          <a:pt x="206" y="233"/>
                        </a:cubicBezTo>
                        <a:cubicBezTo>
                          <a:pt x="208" y="233"/>
                          <a:pt x="211" y="234"/>
                          <a:pt x="212" y="237"/>
                        </a:cubicBezTo>
                        <a:cubicBezTo>
                          <a:pt x="213" y="239"/>
                          <a:pt x="215" y="242"/>
                          <a:pt x="217" y="244"/>
                        </a:cubicBezTo>
                        <a:cubicBezTo>
                          <a:pt x="219" y="246"/>
                          <a:pt x="222" y="248"/>
                          <a:pt x="223" y="250"/>
                        </a:cubicBezTo>
                        <a:cubicBezTo>
                          <a:pt x="224" y="251"/>
                          <a:pt x="227" y="252"/>
                          <a:pt x="229" y="251"/>
                        </a:cubicBezTo>
                        <a:cubicBezTo>
                          <a:pt x="231" y="250"/>
                          <a:pt x="234" y="250"/>
                          <a:pt x="236" y="251"/>
                        </a:cubicBezTo>
                        <a:cubicBezTo>
                          <a:pt x="238" y="252"/>
                          <a:pt x="241" y="252"/>
                          <a:pt x="243" y="251"/>
                        </a:cubicBezTo>
                        <a:cubicBezTo>
                          <a:pt x="245" y="251"/>
                          <a:pt x="248" y="250"/>
                          <a:pt x="249" y="251"/>
                        </a:cubicBezTo>
                        <a:cubicBezTo>
                          <a:pt x="250" y="251"/>
                          <a:pt x="253" y="250"/>
                          <a:pt x="254" y="249"/>
                        </a:cubicBezTo>
                        <a:cubicBezTo>
                          <a:pt x="256" y="248"/>
                          <a:pt x="260" y="249"/>
                          <a:pt x="264" y="252"/>
                        </a:cubicBezTo>
                        <a:cubicBezTo>
                          <a:pt x="268" y="254"/>
                          <a:pt x="272" y="256"/>
                          <a:pt x="272" y="256"/>
                        </a:cubicBezTo>
                        <a:cubicBezTo>
                          <a:pt x="272" y="256"/>
                          <a:pt x="273" y="254"/>
                          <a:pt x="275" y="252"/>
                        </a:cubicBezTo>
                        <a:cubicBezTo>
                          <a:pt x="277" y="250"/>
                          <a:pt x="281" y="248"/>
                          <a:pt x="283" y="24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0" name="Freeform 13">
                    <a:extLst>
                      <a:ext uri="{FF2B5EF4-FFF2-40B4-BE49-F238E27FC236}">
                        <a16:creationId xmlns:a16="http://schemas.microsoft.com/office/drawing/2014/main" id="{2586E892-8E79-9114-1080-209056ADC7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72510" y="4651831"/>
                    <a:ext cx="551998" cy="611098"/>
                  </a:xfrm>
                  <a:custGeom>
                    <a:avLst/>
                    <a:gdLst/>
                    <a:ahLst/>
                    <a:cxnLst>
                      <a:cxn ang="0">
                        <a:pos x="275" y="34"/>
                      </a:cxn>
                      <a:cxn ang="0">
                        <a:pos x="243" y="35"/>
                      </a:cxn>
                      <a:cxn ang="0">
                        <a:pos x="226" y="35"/>
                      </a:cxn>
                      <a:cxn ang="0">
                        <a:pos x="205" y="36"/>
                      </a:cxn>
                      <a:cxn ang="0">
                        <a:pos x="197" y="40"/>
                      </a:cxn>
                      <a:cxn ang="0">
                        <a:pos x="187" y="17"/>
                      </a:cxn>
                      <a:cxn ang="0">
                        <a:pos x="166" y="37"/>
                      </a:cxn>
                      <a:cxn ang="0">
                        <a:pos x="133" y="23"/>
                      </a:cxn>
                      <a:cxn ang="0">
                        <a:pos x="133" y="1"/>
                      </a:cxn>
                      <a:cxn ang="0">
                        <a:pos x="121" y="19"/>
                      </a:cxn>
                      <a:cxn ang="0">
                        <a:pos x="116" y="33"/>
                      </a:cxn>
                      <a:cxn ang="0">
                        <a:pos x="109" y="52"/>
                      </a:cxn>
                      <a:cxn ang="0">
                        <a:pos x="104" y="72"/>
                      </a:cxn>
                      <a:cxn ang="0">
                        <a:pos x="98" y="91"/>
                      </a:cxn>
                      <a:cxn ang="0">
                        <a:pos x="87" y="117"/>
                      </a:cxn>
                      <a:cxn ang="0">
                        <a:pos x="67" y="132"/>
                      </a:cxn>
                      <a:cxn ang="0">
                        <a:pos x="59" y="151"/>
                      </a:cxn>
                      <a:cxn ang="0">
                        <a:pos x="46" y="159"/>
                      </a:cxn>
                      <a:cxn ang="0">
                        <a:pos x="28" y="173"/>
                      </a:cxn>
                      <a:cxn ang="0">
                        <a:pos x="21" y="193"/>
                      </a:cxn>
                      <a:cxn ang="0">
                        <a:pos x="6" y="208"/>
                      </a:cxn>
                      <a:cxn ang="0">
                        <a:pos x="1" y="240"/>
                      </a:cxn>
                      <a:cxn ang="0">
                        <a:pos x="6" y="255"/>
                      </a:cxn>
                      <a:cxn ang="0">
                        <a:pos x="14" y="274"/>
                      </a:cxn>
                      <a:cxn ang="0">
                        <a:pos x="29" y="286"/>
                      </a:cxn>
                      <a:cxn ang="0">
                        <a:pos x="50" y="296"/>
                      </a:cxn>
                      <a:cxn ang="0">
                        <a:pos x="80" y="309"/>
                      </a:cxn>
                      <a:cxn ang="0">
                        <a:pos x="97" y="320"/>
                      </a:cxn>
                      <a:cxn ang="0">
                        <a:pos x="112" y="306"/>
                      </a:cxn>
                      <a:cxn ang="0">
                        <a:pos x="119" y="293"/>
                      </a:cxn>
                      <a:cxn ang="0">
                        <a:pos x="144" y="282"/>
                      </a:cxn>
                      <a:cxn ang="0">
                        <a:pos x="169" y="280"/>
                      </a:cxn>
                      <a:cxn ang="0">
                        <a:pos x="201" y="271"/>
                      </a:cxn>
                      <a:cxn ang="0">
                        <a:pos x="229" y="276"/>
                      </a:cxn>
                      <a:cxn ang="0">
                        <a:pos x="250" y="263"/>
                      </a:cxn>
                      <a:cxn ang="0">
                        <a:pos x="252" y="252"/>
                      </a:cxn>
                      <a:cxn ang="0">
                        <a:pos x="249" y="233"/>
                      </a:cxn>
                      <a:cxn ang="0">
                        <a:pos x="256" y="218"/>
                      </a:cxn>
                      <a:cxn ang="0">
                        <a:pos x="253" y="193"/>
                      </a:cxn>
                      <a:cxn ang="0">
                        <a:pos x="254" y="172"/>
                      </a:cxn>
                      <a:cxn ang="0">
                        <a:pos x="216" y="162"/>
                      </a:cxn>
                      <a:cxn ang="0">
                        <a:pos x="218" y="141"/>
                      </a:cxn>
                      <a:cxn ang="0">
                        <a:pos x="255" y="152"/>
                      </a:cxn>
                      <a:cxn ang="0">
                        <a:pos x="260" y="165"/>
                      </a:cxn>
                      <a:cxn ang="0">
                        <a:pos x="275" y="149"/>
                      </a:cxn>
                      <a:cxn ang="0">
                        <a:pos x="276" y="132"/>
                      </a:cxn>
                      <a:cxn ang="0">
                        <a:pos x="289" y="119"/>
                      </a:cxn>
                      <a:cxn ang="0">
                        <a:pos x="302" y="115"/>
                      </a:cxn>
                      <a:cxn ang="0">
                        <a:pos x="316" y="115"/>
                      </a:cxn>
                      <a:cxn ang="0">
                        <a:pos x="316" y="91"/>
                      </a:cxn>
                      <a:cxn ang="0">
                        <a:pos x="307" y="55"/>
                      </a:cxn>
                      <a:cxn ang="0">
                        <a:pos x="311" y="33"/>
                      </a:cxn>
                      <a:cxn ang="0">
                        <a:pos x="304" y="22"/>
                      </a:cxn>
                    </a:cxnLst>
                    <a:rect l="0" t="0" r="r" b="b"/>
                    <a:pathLst>
                      <a:path w="319" h="320">
                        <a:moveTo>
                          <a:pt x="295" y="24"/>
                        </a:moveTo>
                        <a:cubicBezTo>
                          <a:pt x="292" y="25"/>
                          <a:pt x="288" y="27"/>
                          <a:pt x="285" y="29"/>
                        </a:cubicBezTo>
                        <a:cubicBezTo>
                          <a:pt x="283" y="32"/>
                          <a:pt x="278" y="34"/>
                          <a:pt x="275" y="34"/>
                        </a:cubicBezTo>
                        <a:cubicBezTo>
                          <a:pt x="271" y="34"/>
                          <a:pt x="265" y="36"/>
                          <a:pt x="261" y="37"/>
                        </a:cubicBezTo>
                        <a:cubicBezTo>
                          <a:pt x="257" y="39"/>
                          <a:pt x="252" y="39"/>
                          <a:pt x="249" y="37"/>
                        </a:cubicBezTo>
                        <a:cubicBezTo>
                          <a:pt x="247" y="35"/>
                          <a:pt x="244" y="34"/>
                          <a:pt x="243" y="35"/>
                        </a:cubicBezTo>
                        <a:cubicBezTo>
                          <a:pt x="242" y="35"/>
                          <a:pt x="242" y="38"/>
                          <a:pt x="243" y="40"/>
                        </a:cubicBezTo>
                        <a:cubicBezTo>
                          <a:pt x="244" y="43"/>
                          <a:pt x="241" y="43"/>
                          <a:pt x="237" y="41"/>
                        </a:cubicBezTo>
                        <a:cubicBezTo>
                          <a:pt x="232" y="39"/>
                          <a:pt x="228" y="36"/>
                          <a:pt x="226" y="35"/>
                        </a:cubicBezTo>
                        <a:cubicBezTo>
                          <a:pt x="225" y="34"/>
                          <a:pt x="222" y="33"/>
                          <a:pt x="221" y="33"/>
                        </a:cubicBezTo>
                        <a:cubicBezTo>
                          <a:pt x="220" y="33"/>
                          <a:pt x="216" y="34"/>
                          <a:pt x="213" y="35"/>
                        </a:cubicBezTo>
                        <a:cubicBezTo>
                          <a:pt x="210" y="35"/>
                          <a:pt x="206" y="36"/>
                          <a:pt x="205" y="36"/>
                        </a:cubicBezTo>
                        <a:cubicBezTo>
                          <a:pt x="203" y="36"/>
                          <a:pt x="201" y="37"/>
                          <a:pt x="200" y="39"/>
                        </a:cubicBezTo>
                        <a:cubicBezTo>
                          <a:pt x="200" y="41"/>
                          <a:pt x="199" y="43"/>
                          <a:pt x="198" y="42"/>
                        </a:cubicBezTo>
                        <a:cubicBezTo>
                          <a:pt x="197" y="42"/>
                          <a:pt x="197" y="41"/>
                          <a:pt x="197" y="40"/>
                        </a:cubicBezTo>
                        <a:cubicBezTo>
                          <a:pt x="197" y="38"/>
                          <a:pt x="197" y="36"/>
                          <a:pt x="196" y="33"/>
                        </a:cubicBezTo>
                        <a:cubicBezTo>
                          <a:pt x="196" y="31"/>
                          <a:pt x="195" y="28"/>
                          <a:pt x="193" y="25"/>
                        </a:cubicBezTo>
                        <a:cubicBezTo>
                          <a:pt x="192" y="23"/>
                          <a:pt x="190" y="19"/>
                          <a:pt x="187" y="17"/>
                        </a:cubicBezTo>
                        <a:cubicBezTo>
                          <a:pt x="185" y="15"/>
                          <a:pt x="181" y="17"/>
                          <a:pt x="178" y="20"/>
                        </a:cubicBezTo>
                        <a:cubicBezTo>
                          <a:pt x="175" y="24"/>
                          <a:pt x="172" y="30"/>
                          <a:pt x="171" y="32"/>
                        </a:cubicBezTo>
                        <a:cubicBezTo>
                          <a:pt x="169" y="35"/>
                          <a:pt x="167" y="37"/>
                          <a:pt x="166" y="37"/>
                        </a:cubicBezTo>
                        <a:cubicBezTo>
                          <a:pt x="164" y="37"/>
                          <a:pt x="160" y="35"/>
                          <a:pt x="156" y="34"/>
                        </a:cubicBezTo>
                        <a:cubicBezTo>
                          <a:pt x="153" y="32"/>
                          <a:pt x="146" y="30"/>
                          <a:pt x="143" y="29"/>
                        </a:cubicBezTo>
                        <a:cubicBezTo>
                          <a:pt x="139" y="27"/>
                          <a:pt x="134" y="25"/>
                          <a:pt x="133" y="23"/>
                        </a:cubicBezTo>
                        <a:cubicBezTo>
                          <a:pt x="132" y="22"/>
                          <a:pt x="131" y="18"/>
                          <a:pt x="131" y="15"/>
                        </a:cubicBezTo>
                        <a:cubicBezTo>
                          <a:pt x="132" y="12"/>
                          <a:pt x="133" y="7"/>
                          <a:pt x="135" y="4"/>
                        </a:cubicBezTo>
                        <a:cubicBezTo>
                          <a:pt x="136" y="2"/>
                          <a:pt x="135" y="0"/>
                          <a:pt x="133" y="1"/>
                        </a:cubicBezTo>
                        <a:cubicBezTo>
                          <a:pt x="131" y="2"/>
                          <a:pt x="129" y="3"/>
                          <a:pt x="128" y="4"/>
                        </a:cubicBezTo>
                        <a:cubicBezTo>
                          <a:pt x="127" y="6"/>
                          <a:pt x="125" y="9"/>
                          <a:pt x="124" y="13"/>
                        </a:cubicBezTo>
                        <a:cubicBezTo>
                          <a:pt x="122" y="16"/>
                          <a:pt x="121" y="19"/>
                          <a:pt x="121" y="19"/>
                        </a:cubicBezTo>
                        <a:cubicBezTo>
                          <a:pt x="121" y="19"/>
                          <a:pt x="121" y="20"/>
                          <a:pt x="121" y="22"/>
                        </a:cubicBezTo>
                        <a:cubicBezTo>
                          <a:pt x="121" y="23"/>
                          <a:pt x="120" y="25"/>
                          <a:pt x="119" y="27"/>
                        </a:cubicBezTo>
                        <a:cubicBezTo>
                          <a:pt x="117" y="28"/>
                          <a:pt x="116" y="31"/>
                          <a:pt x="116" y="33"/>
                        </a:cubicBezTo>
                        <a:cubicBezTo>
                          <a:pt x="116" y="35"/>
                          <a:pt x="115" y="39"/>
                          <a:pt x="115" y="41"/>
                        </a:cubicBezTo>
                        <a:cubicBezTo>
                          <a:pt x="114" y="43"/>
                          <a:pt x="112" y="45"/>
                          <a:pt x="111" y="47"/>
                        </a:cubicBezTo>
                        <a:cubicBezTo>
                          <a:pt x="110" y="48"/>
                          <a:pt x="109" y="51"/>
                          <a:pt x="109" y="52"/>
                        </a:cubicBezTo>
                        <a:cubicBezTo>
                          <a:pt x="109" y="54"/>
                          <a:pt x="108" y="56"/>
                          <a:pt x="107" y="58"/>
                        </a:cubicBezTo>
                        <a:cubicBezTo>
                          <a:pt x="106" y="60"/>
                          <a:pt x="104" y="63"/>
                          <a:pt x="104" y="65"/>
                        </a:cubicBezTo>
                        <a:cubicBezTo>
                          <a:pt x="104" y="67"/>
                          <a:pt x="104" y="70"/>
                          <a:pt x="104" y="72"/>
                        </a:cubicBezTo>
                        <a:cubicBezTo>
                          <a:pt x="104" y="74"/>
                          <a:pt x="103" y="76"/>
                          <a:pt x="103" y="77"/>
                        </a:cubicBezTo>
                        <a:cubicBezTo>
                          <a:pt x="102" y="79"/>
                          <a:pt x="101" y="81"/>
                          <a:pt x="100" y="84"/>
                        </a:cubicBezTo>
                        <a:cubicBezTo>
                          <a:pt x="99" y="86"/>
                          <a:pt x="98" y="89"/>
                          <a:pt x="98" y="91"/>
                        </a:cubicBezTo>
                        <a:cubicBezTo>
                          <a:pt x="98" y="93"/>
                          <a:pt x="98" y="96"/>
                          <a:pt x="97" y="97"/>
                        </a:cubicBezTo>
                        <a:cubicBezTo>
                          <a:pt x="97" y="98"/>
                          <a:pt x="96" y="102"/>
                          <a:pt x="95" y="106"/>
                        </a:cubicBezTo>
                        <a:cubicBezTo>
                          <a:pt x="94" y="110"/>
                          <a:pt x="90" y="115"/>
                          <a:pt x="87" y="117"/>
                        </a:cubicBezTo>
                        <a:cubicBezTo>
                          <a:pt x="84" y="118"/>
                          <a:pt x="80" y="120"/>
                          <a:pt x="78" y="121"/>
                        </a:cubicBezTo>
                        <a:cubicBezTo>
                          <a:pt x="75" y="121"/>
                          <a:pt x="72" y="123"/>
                          <a:pt x="70" y="124"/>
                        </a:cubicBezTo>
                        <a:cubicBezTo>
                          <a:pt x="69" y="126"/>
                          <a:pt x="67" y="129"/>
                          <a:pt x="67" y="132"/>
                        </a:cubicBezTo>
                        <a:cubicBezTo>
                          <a:pt x="67" y="134"/>
                          <a:pt x="66" y="137"/>
                          <a:pt x="65" y="138"/>
                        </a:cubicBezTo>
                        <a:cubicBezTo>
                          <a:pt x="64" y="139"/>
                          <a:pt x="63" y="141"/>
                          <a:pt x="63" y="144"/>
                        </a:cubicBezTo>
                        <a:cubicBezTo>
                          <a:pt x="62" y="146"/>
                          <a:pt x="61" y="149"/>
                          <a:pt x="59" y="151"/>
                        </a:cubicBezTo>
                        <a:cubicBezTo>
                          <a:pt x="58" y="153"/>
                          <a:pt x="56" y="154"/>
                          <a:pt x="55" y="154"/>
                        </a:cubicBezTo>
                        <a:cubicBezTo>
                          <a:pt x="54" y="154"/>
                          <a:pt x="52" y="155"/>
                          <a:pt x="50" y="156"/>
                        </a:cubicBezTo>
                        <a:cubicBezTo>
                          <a:pt x="49" y="157"/>
                          <a:pt x="47" y="159"/>
                          <a:pt x="46" y="159"/>
                        </a:cubicBezTo>
                        <a:cubicBezTo>
                          <a:pt x="45" y="159"/>
                          <a:pt x="43" y="160"/>
                          <a:pt x="41" y="161"/>
                        </a:cubicBezTo>
                        <a:cubicBezTo>
                          <a:pt x="40" y="162"/>
                          <a:pt x="37" y="164"/>
                          <a:pt x="34" y="166"/>
                        </a:cubicBezTo>
                        <a:cubicBezTo>
                          <a:pt x="31" y="168"/>
                          <a:pt x="29" y="171"/>
                          <a:pt x="28" y="173"/>
                        </a:cubicBezTo>
                        <a:cubicBezTo>
                          <a:pt x="27" y="175"/>
                          <a:pt x="26" y="177"/>
                          <a:pt x="26" y="179"/>
                        </a:cubicBezTo>
                        <a:cubicBezTo>
                          <a:pt x="26" y="180"/>
                          <a:pt x="25" y="183"/>
                          <a:pt x="25" y="185"/>
                        </a:cubicBezTo>
                        <a:cubicBezTo>
                          <a:pt x="24" y="188"/>
                          <a:pt x="22" y="191"/>
                          <a:pt x="21" y="193"/>
                        </a:cubicBezTo>
                        <a:cubicBezTo>
                          <a:pt x="19" y="195"/>
                          <a:pt x="17" y="198"/>
                          <a:pt x="15" y="198"/>
                        </a:cubicBezTo>
                        <a:cubicBezTo>
                          <a:pt x="14" y="199"/>
                          <a:pt x="11" y="201"/>
                          <a:pt x="10" y="202"/>
                        </a:cubicBezTo>
                        <a:cubicBezTo>
                          <a:pt x="9" y="203"/>
                          <a:pt x="7" y="206"/>
                          <a:pt x="6" y="208"/>
                        </a:cubicBezTo>
                        <a:cubicBezTo>
                          <a:pt x="5" y="209"/>
                          <a:pt x="3" y="213"/>
                          <a:pt x="2" y="216"/>
                        </a:cubicBezTo>
                        <a:cubicBezTo>
                          <a:pt x="1" y="219"/>
                          <a:pt x="0" y="224"/>
                          <a:pt x="0" y="228"/>
                        </a:cubicBezTo>
                        <a:cubicBezTo>
                          <a:pt x="0" y="231"/>
                          <a:pt x="0" y="237"/>
                          <a:pt x="1" y="240"/>
                        </a:cubicBezTo>
                        <a:cubicBezTo>
                          <a:pt x="2" y="243"/>
                          <a:pt x="3" y="247"/>
                          <a:pt x="4" y="249"/>
                        </a:cubicBezTo>
                        <a:cubicBezTo>
                          <a:pt x="4" y="251"/>
                          <a:pt x="5" y="252"/>
                          <a:pt x="5" y="252"/>
                        </a:cubicBezTo>
                        <a:cubicBezTo>
                          <a:pt x="5" y="252"/>
                          <a:pt x="5" y="254"/>
                          <a:pt x="6" y="255"/>
                        </a:cubicBezTo>
                        <a:cubicBezTo>
                          <a:pt x="7" y="256"/>
                          <a:pt x="7" y="260"/>
                          <a:pt x="8" y="262"/>
                        </a:cubicBezTo>
                        <a:cubicBezTo>
                          <a:pt x="8" y="265"/>
                          <a:pt x="9" y="267"/>
                          <a:pt x="11" y="268"/>
                        </a:cubicBezTo>
                        <a:cubicBezTo>
                          <a:pt x="13" y="269"/>
                          <a:pt x="15" y="271"/>
                          <a:pt x="14" y="274"/>
                        </a:cubicBezTo>
                        <a:cubicBezTo>
                          <a:pt x="14" y="276"/>
                          <a:pt x="14" y="280"/>
                          <a:pt x="14" y="281"/>
                        </a:cubicBezTo>
                        <a:cubicBezTo>
                          <a:pt x="14" y="282"/>
                          <a:pt x="17" y="285"/>
                          <a:pt x="20" y="286"/>
                        </a:cubicBezTo>
                        <a:cubicBezTo>
                          <a:pt x="24" y="287"/>
                          <a:pt x="28" y="287"/>
                          <a:pt x="29" y="286"/>
                        </a:cubicBezTo>
                        <a:cubicBezTo>
                          <a:pt x="31" y="286"/>
                          <a:pt x="34" y="287"/>
                          <a:pt x="35" y="288"/>
                        </a:cubicBezTo>
                        <a:cubicBezTo>
                          <a:pt x="37" y="290"/>
                          <a:pt x="40" y="291"/>
                          <a:pt x="42" y="291"/>
                        </a:cubicBezTo>
                        <a:cubicBezTo>
                          <a:pt x="43" y="291"/>
                          <a:pt x="47" y="293"/>
                          <a:pt x="50" y="296"/>
                        </a:cubicBezTo>
                        <a:cubicBezTo>
                          <a:pt x="53" y="298"/>
                          <a:pt x="58" y="301"/>
                          <a:pt x="61" y="302"/>
                        </a:cubicBezTo>
                        <a:cubicBezTo>
                          <a:pt x="64" y="303"/>
                          <a:pt x="68" y="305"/>
                          <a:pt x="71" y="305"/>
                        </a:cubicBezTo>
                        <a:cubicBezTo>
                          <a:pt x="74" y="306"/>
                          <a:pt x="78" y="307"/>
                          <a:pt x="80" y="309"/>
                        </a:cubicBezTo>
                        <a:cubicBezTo>
                          <a:pt x="83" y="311"/>
                          <a:pt x="86" y="313"/>
                          <a:pt x="87" y="313"/>
                        </a:cubicBezTo>
                        <a:cubicBezTo>
                          <a:pt x="89" y="314"/>
                          <a:pt x="92" y="316"/>
                          <a:pt x="94" y="317"/>
                        </a:cubicBezTo>
                        <a:cubicBezTo>
                          <a:pt x="95" y="319"/>
                          <a:pt x="97" y="320"/>
                          <a:pt x="97" y="320"/>
                        </a:cubicBezTo>
                        <a:cubicBezTo>
                          <a:pt x="97" y="320"/>
                          <a:pt x="98" y="319"/>
                          <a:pt x="99" y="318"/>
                        </a:cubicBezTo>
                        <a:cubicBezTo>
                          <a:pt x="100" y="317"/>
                          <a:pt x="103" y="314"/>
                          <a:pt x="105" y="311"/>
                        </a:cubicBezTo>
                        <a:cubicBezTo>
                          <a:pt x="108" y="309"/>
                          <a:pt x="111" y="307"/>
                          <a:pt x="112" y="306"/>
                        </a:cubicBezTo>
                        <a:cubicBezTo>
                          <a:pt x="113" y="305"/>
                          <a:pt x="115" y="304"/>
                          <a:pt x="115" y="303"/>
                        </a:cubicBezTo>
                        <a:cubicBezTo>
                          <a:pt x="116" y="301"/>
                          <a:pt x="116" y="299"/>
                          <a:pt x="117" y="298"/>
                        </a:cubicBezTo>
                        <a:cubicBezTo>
                          <a:pt x="117" y="297"/>
                          <a:pt x="118" y="295"/>
                          <a:pt x="119" y="293"/>
                        </a:cubicBezTo>
                        <a:cubicBezTo>
                          <a:pt x="120" y="291"/>
                          <a:pt x="122" y="288"/>
                          <a:pt x="124" y="287"/>
                        </a:cubicBezTo>
                        <a:cubicBezTo>
                          <a:pt x="126" y="286"/>
                          <a:pt x="130" y="284"/>
                          <a:pt x="133" y="284"/>
                        </a:cubicBezTo>
                        <a:cubicBezTo>
                          <a:pt x="137" y="283"/>
                          <a:pt x="141" y="282"/>
                          <a:pt x="144" y="282"/>
                        </a:cubicBezTo>
                        <a:cubicBezTo>
                          <a:pt x="146" y="282"/>
                          <a:pt x="150" y="281"/>
                          <a:pt x="153" y="280"/>
                        </a:cubicBezTo>
                        <a:cubicBezTo>
                          <a:pt x="156" y="279"/>
                          <a:pt x="160" y="279"/>
                          <a:pt x="161" y="280"/>
                        </a:cubicBezTo>
                        <a:cubicBezTo>
                          <a:pt x="163" y="281"/>
                          <a:pt x="166" y="281"/>
                          <a:pt x="169" y="280"/>
                        </a:cubicBezTo>
                        <a:cubicBezTo>
                          <a:pt x="171" y="278"/>
                          <a:pt x="175" y="276"/>
                          <a:pt x="178" y="274"/>
                        </a:cubicBezTo>
                        <a:cubicBezTo>
                          <a:pt x="181" y="272"/>
                          <a:pt x="185" y="271"/>
                          <a:pt x="188" y="271"/>
                        </a:cubicBezTo>
                        <a:cubicBezTo>
                          <a:pt x="191" y="270"/>
                          <a:pt x="197" y="270"/>
                          <a:pt x="201" y="271"/>
                        </a:cubicBezTo>
                        <a:cubicBezTo>
                          <a:pt x="205" y="271"/>
                          <a:pt x="210" y="272"/>
                          <a:pt x="212" y="272"/>
                        </a:cubicBezTo>
                        <a:cubicBezTo>
                          <a:pt x="214" y="273"/>
                          <a:pt x="218" y="274"/>
                          <a:pt x="221" y="275"/>
                        </a:cubicBezTo>
                        <a:cubicBezTo>
                          <a:pt x="223" y="276"/>
                          <a:pt x="227" y="277"/>
                          <a:pt x="229" y="276"/>
                        </a:cubicBezTo>
                        <a:cubicBezTo>
                          <a:pt x="232" y="275"/>
                          <a:pt x="235" y="274"/>
                          <a:pt x="237" y="272"/>
                        </a:cubicBezTo>
                        <a:cubicBezTo>
                          <a:pt x="240" y="270"/>
                          <a:pt x="243" y="268"/>
                          <a:pt x="246" y="266"/>
                        </a:cubicBezTo>
                        <a:cubicBezTo>
                          <a:pt x="248" y="264"/>
                          <a:pt x="250" y="263"/>
                          <a:pt x="250" y="263"/>
                        </a:cubicBezTo>
                        <a:cubicBezTo>
                          <a:pt x="250" y="263"/>
                          <a:pt x="251" y="262"/>
                          <a:pt x="252" y="262"/>
                        </a:cubicBezTo>
                        <a:cubicBezTo>
                          <a:pt x="253" y="261"/>
                          <a:pt x="254" y="259"/>
                          <a:pt x="254" y="258"/>
                        </a:cubicBezTo>
                        <a:cubicBezTo>
                          <a:pt x="253" y="256"/>
                          <a:pt x="252" y="253"/>
                          <a:pt x="252" y="252"/>
                        </a:cubicBezTo>
                        <a:cubicBezTo>
                          <a:pt x="252" y="250"/>
                          <a:pt x="252" y="247"/>
                          <a:pt x="253" y="246"/>
                        </a:cubicBezTo>
                        <a:cubicBezTo>
                          <a:pt x="254" y="244"/>
                          <a:pt x="254" y="241"/>
                          <a:pt x="254" y="239"/>
                        </a:cubicBezTo>
                        <a:cubicBezTo>
                          <a:pt x="254" y="237"/>
                          <a:pt x="252" y="234"/>
                          <a:pt x="249" y="233"/>
                        </a:cubicBezTo>
                        <a:cubicBezTo>
                          <a:pt x="247" y="232"/>
                          <a:pt x="245" y="230"/>
                          <a:pt x="246" y="229"/>
                        </a:cubicBezTo>
                        <a:cubicBezTo>
                          <a:pt x="246" y="228"/>
                          <a:pt x="248" y="225"/>
                          <a:pt x="250" y="223"/>
                        </a:cubicBezTo>
                        <a:cubicBezTo>
                          <a:pt x="252" y="221"/>
                          <a:pt x="255" y="218"/>
                          <a:pt x="256" y="218"/>
                        </a:cubicBezTo>
                        <a:cubicBezTo>
                          <a:pt x="258" y="217"/>
                          <a:pt x="259" y="215"/>
                          <a:pt x="260" y="213"/>
                        </a:cubicBezTo>
                        <a:cubicBezTo>
                          <a:pt x="261" y="211"/>
                          <a:pt x="260" y="206"/>
                          <a:pt x="259" y="202"/>
                        </a:cubicBezTo>
                        <a:cubicBezTo>
                          <a:pt x="258" y="198"/>
                          <a:pt x="255" y="194"/>
                          <a:pt x="253" y="193"/>
                        </a:cubicBezTo>
                        <a:cubicBezTo>
                          <a:pt x="251" y="192"/>
                          <a:pt x="250" y="189"/>
                          <a:pt x="250" y="187"/>
                        </a:cubicBezTo>
                        <a:cubicBezTo>
                          <a:pt x="251" y="185"/>
                          <a:pt x="252" y="181"/>
                          <a:pt x="253" y="180"/>
                        </a:cubicBezTo>
                        <a:cubicBezTo>
                          <a:pt x="254" y="178"/>
                          <a:pt x="254" y="175"/>
                          <a:pt x="254" y="172"/>
                        </a:cubicBezTo>
                        <a:cubicBezTo>
                          <a:pt x="254" y="170"/>
                          <a:pt x="254" y="168"/>
                          <a:pt x="254" y="168"/>
                        </a:cubicBezTo>
                        <a:cubicBezTo>
                          <a:pt x="217" y="167"/>
                          <a:pt x="217" y="167"/>
                          <a:pt x="217" y="167"/>
                        </a:cubicBezTo>
                        <a:cubicBezTo>
                          <a:pt x="217" y="167"/>
                          <a:pt x="216" y="165"/>
                          <a:pt x="216" y="162"/>
                        </a:cubicBezTo>
                        <a:cubicBezTo>
                          <a:pt x="215" y="160"/>
                          <a:pt x="215" y="156"/>
                          <a:pt x="216" y="155"/>
                        </a:cubicBezTo>
                        <a:cubicBezTo>
                          <a:pt x="217" y="154"/>
                          <a:pt x="218" y="150"/>
                          <a:pt x="218" y="147"/>
                        </a:cubicBezTo>
                        <a:cubicBezTo>
                          <a:pt x="218" y="144"/>
                          <a:pt x="218" y="141"/>
                          <a:pt x="218" y="141"/>
                        </a:cubicBezTo>
                        <a:cubicBezTo>
                          <a:pt x="218" y="141"/>
                          <a:pt x="226" y="141"/>
                          <a:pt x="234" y="141"/>
                        </a:cubicBezTo>
                        <a:cubicBezTo>
                          <a:pt x="243" y="141"/>
                          <a:pt x="251" y="143"/>
                          <a:pt x="253" y="144"/>
                        </a:cubicBezTo>
                        <a:cubicBezTo>
                          <a:pt x="254" y="146"/>
                          <a:pt x="255" y="149"/>
                          <a:pt x="255" y="152"/>
                        </a:cubicBezTo>
                        <a:cubicBezTo>
                          <a:pt x="256" y="154"/>
                          <a:pt x="255" y="159"/>
                          <a:pt x="255" y="162"/>
                        </a:cubicBezTo>
                        <a:cubicBezTo>
                          <a:pt x="255" y="165"/>
                          <a:pt x="254" y="168"/>
                          <a:pt x="254" y="168"/>
                        </a:cubicBezTo>
                        <a:cubicBezTo>
                          <a:pt x="254" y="168"/>
                          <a:pt x="257" y="167"/>
                          <a:pt x="260" y="165"/>
                        </a:cubicBezTo>
                        <a:cubicBezTo>
                          <a:pt x="263" y="164"/>
                          <a:pt x="268" y="162"/>
                          <a:pt x="271" y="162"/>
                        </a:cubicBezTo>
                        <a:cubicBezTo>
                          <a:pt x="274" y="161"/>
                          <a:pt x="276" y="159"/>
                          <a:pt x="276" y="157"/>
                        </a:cubicBezTo>
                        <a:cubicBezTo>
                          <a:pt x="275" y="155"/>
                          <a:pt x="275" y="151"/>
                          <a:pt x="275" y="149"/>
                        </a:cubicBezTo>
                        <a:cubicBezTo>
                          <a:pt x="274" y="147"/>
                          <a:pt x="274" y="144"/>
                          <a:pt x="274" y="142"/>
                        </a:cubicBezTo>
                        <a:cubicBezTo>
                          <a:pt x="274" y="140"/>
                          <a:pt x="275" y="139"/>
                          <a:pt x="275" y="138"/>
                        </a:cubicBezTo>
                        <a:cubicBezTo>
                          <a:pt x="276" y="137"/>
                          <a:pt x="276" y="135"/>
                          <a:pt x="276" y="132"/>
                        </a:cubicBezTo>
                        <a:cubicBezTo>
                          <a:pt x="275" y="130"/>
                          <a:pt x="276" y="127"/>
                          <a:pt x="277" y="125"/>
                        </a:cubicBezTo>
                        <a:cubicBezTo>
                          <a:pt x="279" y="124"/>
                          <a:pt x="282" y="123"/>
                          <a:pt x="285" y="124"/>
                        </a:cubicBezTo>
                        <a:cubicBezTo>
                          <a:pt x="287" y="124"/>
                          <a:pt x="289" y="122"/>
                          <a:pt x="289" y="119"/>
                        </a:cubicBezTo>
                        <a:cubicBezTo>
                          <a:pt x="289" y="116"/>
                          <a:pt x="291" y="112"/>
                          <a:pt x="293" y="110"/>
                        </a:cubicBezTo>
                        <a:cubicBezTo>
                          <a:pt x="294" y="109"/>
                          <a:pt x="297" y="109"/>
                          <a:pt x="298" y="110"/>
                        </a:cubicBezTo>
                        <a:cubicBezTo>
                          <a:pt x="300" y="112"/>
                          <a:pt x="301" y="114"/>
                          <a:pt x="302" y="115"/>
                        </a:cubicBezTo>
                        <a:cubicBezTo>
                          <a:pt x="302" y="117"/>
                          <a:pt x="305" y="118"/>
                          <a:pt x="307" y="118"/>
                        </a:cubicBezTo>
                        <a:cubicBezTo>
                          <a:pt x="310" y="118"/>
                          <a:pt x="312" y="118"/>
                          <a:pt x="312" y="118"/>
                        </a:cubicBezTo>
                        <a:cubicBezTo>
                          <a:pt x="312" y="118"/>
                          <a:pt x="314" y="116"/>
                          <a:pt x="316" y="115"/>
                        </a:cubicBezTo>
                        <a:cubicBezTo>
                          <a:pt x="318" y="113"/>
                          <a:pt x="319" y="109"/>
                          <a:pt x="318" y="105"/>
                        </a:cubicBezTo>
                        <a:cubicBezTo>
                          <a:pt x="317" y="101"/>
                          <a:pt x="317" y="97"/>
                          <a:pt x="318" y="96"/>
                        </a:cubicBezTo>
                        <a:cubicBezTo>
                          <a:pt x="319" y="94"/>
                          <a:pt x="318" y="92"/>
                          <a:pt x="316" y="91"/>
                        </a:cubicBezTo>
                        <a:cubicBezTo>
                          <a:pt x="314" y="89"/>
                          <a:pt x="310" y="85"/>
                          <a:pt x="309" y="82"/>
                        </a:cubicBezTo>
                        <a:cubicBezTo>
                          <a:pt x="308" y="78"/>
                          <a:pt x="306" y="72"/>
                          <a:pt x="306" y="67"/>
                        </a:cubicBezTo>
                        <a:cubicBezTo>
                          <a:pt x="305" y="63"/>
                          <a:pt x="306" y="57"/>
                          <a:pt x="307" y="55"/>
                        </a:cubicBezTo>
                        <a:cubicBezTo>
                          <a:pt x="308" y="52"/>
                          <a:pt x="310" y="49"/>
                          <a:pt x="311" y="47"/>
                        </a:cubicBezTo>
                        <a:cubicBezTo>
                          <a:pt x="313" y="45"/>
                          <a:pt x="313" y="42"/>
                          <a:pt x="311" y="40"/>
                        </a:cubicBezTo>
                        <a:cubicBezTo>
                          <a:pt x="310" y="39"/>
                          <a:pt x="310" y="36"/>
                          <a:pt x="311" y="33"/>
                        </a:cubicBezTo>
                        <a:cubicBezTo>
                          <a:pt x="313" y="31"/>
                          <a:pt x="313" y="28"/>
                          <a:pt x="311" y="25"/>
                        </a:cubicBezTo>
                        <a:cubicBezTo>
                          <a:pt x="309" y="23"/>
                          <a:pt x="308" y="21"/>
                          <a:pt x="308" y="21"/>
                        </a:cubicBezTo>
                        <a:cubicBezTo>
                          <a:pt x="308" y="21"/>
                          <a:pt x="306" y="22"/>
                          <a:pt x="304" y="22"/>
                        </a:cubicBezTo>
                        <a:cubicBezTo>
                          <a:pt x="301" y="23"/>
                          <a:pt x="297" y="24"/>
                          <a:pt x="295" y="2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1" name="Freeform 14">
                    <a:extLst>
                      <a:ext uri="{FF2B5EF4-FFF2-40B4-BE49-F238E27FC236}">
                        <a16:creationId xmlns:a16="http://schemas.microsoft.com/office/drawing/2014/main" id="{5A84F897-DE96-9A28-A352-834B9F7644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31374" y="4825622"/>
                    <a:ext cx="837514" cy="744472"/>
                  </a:xfrm>
                  <a:custGeom>
                    <a:avLst/>
                    <a:gdLst/>
                    <a:ahLst/>
                    <a:cxnLst>
                      <a:cxn ang="0">
                        <a:pos x="197" y="28"/>
                      </a:cxn>
                      <a:cxn ang="0">
                        <a:pos x="183" y="47"/>
                      </a:cxn>
                      <a:cxn ang="0">
                        <a:pos x="179" y="71"/>
                      </a:cxn>
                      <a:cxn ang="0">
                        <a:pos x="161" y="89"/>
                      </a:cxn>
                      <a:cxn ang="0">
                        <a:pos x="168" y="122"/>
                      </a:cxn>
                      <a:cxn ang="0">
                        <a:pos x="157" y="142"/>
                      </a:cxn>
                      <a:cxn ang="0">
                        <a:pos x="162" y="167"/>
                      </a:cxn>
                      <a:cxn ang="0">
                        <a:pos x="145" y="181"/>
                      </a:cxn>
                      <a:cxn ang="0">
                        <a:pos x="109" y="180"/>
                      </a:cxn>
                      <a:cxn ang="0">
                        <a:pos x="69" y="189"/>
                      </a:cxn>
                      <a:cxn ang="0">
                        <a:pos x="32" y="196"/>
                      </a:cxn>
                      <a:cxn ang="0">
                        <a:pos x="20" y="215"/>
                      </a:cxn>
                      <a:cxn ang="0">
                        <a:pos x="5" y="232"/>
                      </a:cxn>
                      <a:cxn ang="0">
                        <a:pos x="2" y="254"/>
                      </a:cxn>
                      <a:cxn ang="0">
                        <a:pos x="21" y="248"/>
                      </a:cxn>
                      <a:cxn ang="0">
                        <a:pos x="50" y="252"/>
                      </a:cxn>
                      <a:cxn ang="0">
                        <a:pos x="76" y="256"/>
                      </a:cxn>
                      <a:cxn ang="0">
                        <a:pos x="86" y="267"/>
                      </a:cxn>
                      <a:cxn ang="0">
                        <a:pos x="102" y="262"/>
                      </a:cxn>
                      <a:cxn ang="0">
                        <a:pos x="130" y="260"/>
                      </a:cxn>
                      <a:cxn ang="0">
                        <a:pos x="155" y="259"/>
                      </a:cxn>
                      <a:cxn ang="0">
                        <a:pos x="160" y="271"/>
                      </a:cxn>
                      <a:cxn ang="0">
                        <a:pos x="163" y="300"/>
                      </a:cxn>
                      <a:cxn ang="0">
                        <a:pos x="180" y="322"/>
                      </a:cxn>
                      <a:cxn ang="0">
                        <a:pos x="183" y="353"/>
                      </a:cxn>
                      <a:cxn ang="0">
                        <a:pos x="191" y="381"/>
                      </a:cxn>
                      <a:cxn ang="0">
                        <a:pos x="221" y="385"/>
                      </a:cxn>
                      <a:cxn ang="0">
                        <a:pos x="252" y="374"/>
                      </a:cxn>
                      <a:cxn ang="0">
                        <a:pos x="289" y="362"/>
                      </a:cxn>
                      <a:cxn ang="0">
                        <a:pos x="327" y="359"/>
                      </a:cxn>
                      <a:cxn ang="0">
                        <a:pos x="354" y="350"/>
                      </a:cxn>
                      <a:cxn ang="0">
                        <a:pos x="369" y="329"/>
                      </a:cxn>
                      <a:cxn ang="0">
                        <a:pos x="385" y="307"/>
                      </a:cxn>
                      <a:cxn ang="0">
                        <a:pos x="392" y="281"/>
                      </a:cxn>
                      <a:cxn ang="0">
                        <a:pos x="415" y="266"/>
                      </a:cxn>
                      <a:cxn ang="0">
                        <a:pos x="431" y="234"/>
                      </a:cxn>
                      <a:cxn ang="0">
                        <a:pos x="432" y="212"/>
                      </a:cxn>
                      <a:cxn ang="0">
                        <a:pos x="431" y="187"/>
                      </a:cxn>
                      <a:cxn ang="0">
                        <a:pos x="460" y="176"/>
                      </a:cxn>
                      <a:cxn ang="0">
                        <a:pos x="460" y="164"/>
                      </a:cxn>
                      <a:cxn ang="0">
                        <a:pos x="462" y="127"/>
                      </a:cxn>
                      <a:cxn ang="0">
                        <a:pos x="478" y="107"/>
                      </a:cxn>
                      <a:cxn ang="0">
                        <a:pos x="460" y="78"/>
                      </a:cxn>
                      <a:cxn ang="0">
                        <a:pos x="429" y="73"/>
                      </a:cxn>
                      <a:cxn ang="0">
                        <a:pos x="396" y="45"/>
                      </a:cxn>
                      <a:cxn ang="0">
                        <a:pos x="353" y="22"/>
                      </a:cxn>
                      <a:cxn ang="0">
                        <a:pos x="318" y="18"/>
                      </a:cxn>
                      <a:cxn ang="0">
                        <a:pos x="293" y="1"/>
                      </a:cxn>
                      <a:cxn ang="0">
                        <a:pos x="252" y="26"/>
                      </a:cxn>
                      <a:cxn ang="0">
                        <a:pos x="225" y="38"/>
                      </a:cxn>
                      <a:cxn ang="0">
                        <a:pos x="215" y="27"/>
                      </a:cxn>
                    </a:cxnLst>
                    <a:rect l="0" t="0" r="r" b="b"/>
                    <a:pathLst>
                      <a:path w="484" h="390">
                        <a:moveTo>
                          <a:pt x="210" y="24"/>
                        </a:moveTo>
                        <a:cubicBezTo>
                          <a:pt x="209" y="23"/>
                          <a:pt x="208" y="21"/>
                          <a:pt x="206" y="19"/>
                        </a:cubicBezTo>
                        <a:cubicBezTo>
                          <a:pt x="205" y="18"/>
                          <a:pt x="202" y="18"/>
                          <a:pt x="201" y="19"/>
                        </a:cubicBezTo>
                        <a:cubicBezTo>
                          <a:pt x="199" y="21"/>
                          <a:pt x="197" y="25"/>
                          <a:pt x="197" y="28"/>
                        </a:cubicBezTo>
                        <a:cubicBezTo>
                          <a:pt x="197" y="31"/>
                          <a:pt x="195" y="33"/>
                          <a:pt x="193" y="33"/>
                        </a:cubicBezTo>
                        <a:cubicBezTo>
                          <a:pt x="190" y="32"/>
                          <a:pt x="187" y="33"/>
                          <a:pt x="185" y="34"/>
                        </a:cubicBezTo>
                        <a:cubicBezTo>
                          <a:pt x="184" y="36"/>
                          <a:pt x="183" y="39"/>
                          <a:pt x="184" y="41"/>
                        </a:cubicBezTo>
                        <a:cubicBezTo>
                          <a:pt x="184" y="44"/>
                          <a:pt x="184" y="46"/>
                          <a:pt x="183" y="47"/>
                        </a:cubicBezTo>
                        <a:cubicBezTo>
                          <a:pt x="183" y="48"/>
                          <a:pt x="182" y="49"/>
                          <a:pt x="182" y="51"/>
                        </a:cubicBezTo>
                        <a:cubicBezTo>
                          <a:pt x="182" y="53"/>
                          <a:pt x="182" y="56"/>
                          <a:pt x="183" y="58"/>
                        </a:cubicBezTo>
                        <a:cubicBezTo>
                          <a:pt x="183" y="60"/>
                          <a:pt x="183" y="64"/>
                          <a:pt x="184" y="66"/>
                        </a:cubicBezTo>
                        <a:cubicBezTo>
                          <a:pt x="184" y="68"/>
                          <a:pt x="182" y="70"/>
                          <a:pt x="179" y="71"/>
                        </a:cubicBezTo>
                        <a:cubicBezTo>
                          <a:pt x="176" y="71"/>
                          <a:pt x="171" y="73"/>
                          <a:pt x="168" y="74"/>
                        </a:cubicBezTo>
                        <a:cubicBezTo>
                          <a:pt x="165" y="76"/>
                          <a:pt x="162" y="77"/>
                          <a:pt x="162" y="77"/>
                        </a:cubicBezTo>
                        <a:cubicBezTo>
                          <a:pt x="162" y="77"/>
                          <a:pt x="162" y="79"/>
                          <a:pt x="162" y="81"/>
                        </a:cubicBezTo>
                        <a:cubicBezTo>
                          <a:pt x="162" y="84"/>
                          <a:pt x="162" y="87"/>
                          <a:pt x="161" y="89"/>
                        </a:cubicBezTo>
                        <a:cubicBezTo>
                          <a:pt x="160" y="90"/>
                          <a:pt x="159" y="94"/>
                          <a:pt x="158" y="96"/>
                        </a:cubicBezTo>
                        <a:cubicBezTo>
                          <a:pt x="158" y="98"/>
                          <a:pt x="159" y="101"/>
                          <a:pt x="161" y="102"/>
                        </a:cubicBezTo>
                        <a:cubicBezTo>
                          <a:pt x="163" y="103"/>
                          <a:pt x="166" y="107"/>
                          <a:pt x="167" y="111"/>
                        </a:cubicBezTo>
                        <a:cubicBezTo>
                          <a:pt x="168" y="115"/>
                          <a:pt x="169" y="120"/>
                          <a:pt x="168" y="122"/>
                        </a:cubicBezTo>
                        <a:cubicBezTo>
                          <a:pt x="167" y="124"/>
                          <a:pt x="166" y="126"/>
                          <a:pt x="164" y="127"/>
                        </a:cubicBezTo>
                        <a:cubicBezTo>
                          <a:pt x="163" y="127"/>
                          <a:pt x="160" y="130"/>
                          <a:pt x="158" y="132"/>
                        </a:cubicBezTo>
                        <a:cubicBezTo>
                          <a:pt x="156" y="134"/>
                          <a:pt x="154" y="137"/>
                          <a:pt x="154" y="138"/>
                        </a:cubicBezTo>
                        <a:cubicBezTo>
                          <a:pt x="153" y="139"/>
                          <a:pt x="155" y="141"/>
                          <a:pt x="157" y="142"/>
                        </a:cubicBezTo>
                        <a:cubicBezTo>
                          <a:pt x="160" y="143"/>
                          <a:pt x="162" y="146"/>
                          <a:pt x="162" y="148"/>
                        </a:cubicBezTo>
                        <a:cubicBezTo>
                          <a:pt x="162" y="150"/>
                          <a:pt x="162" y="153"/>
                          <a:pt x="161" y="155"/>
                        </a:cubicBezTo>
                        <a:cubicBezTo>
                          <a:pt x="160" y="156"/>
                          <a:pt x="160" y="159"/>
                          <a:pt x="160" y="161"/>
                        </a:cubicBezTo>
                        <a:cubicBezTo>
                          <a:pt x="160" y="162"/>
                          <a:pt x="161" y="165"/>
                          <a:pt x="162" y="167"/>
                        </a:cubicBezTo>
                        <a:cubicBezTo>
                          <a:pt x="162" y="168"/>
                          <a:pt x="161" y="170"/>
                          <a:pt x="160" y="171"/>
                        </a:cubicBezTo>
                        <a:cubicBezTo>
                          <a:pt x="159" y="171"/>
                          <a:pt x="158" y="172"/>
                          <a:pt x="158" y="172"/>
                        </a:cubicBezTo>
                        <a:cubicBezTo>
                          <a:pt x="158" y="172"/>
                          <a:pt x="156" y="173"/>
                          <a:pt x="154" y="175"/>
                        </a:cubicBezTo>
                        <a:cubicBezTo>
                          <a:pt x="151" y="177"/>
                          <a:pt x="148" y="179"/>
                          <a:pt x="145" y="181"/>
                        </a:cubicBezTo>
                        <a:cubicBezTo>
                          <a:pt x="143" y="183"/>
                          <a:pt x="140" y="184"/>
                          <a:pt x="137" y="185"/>
                        </a:cubicBezTo>
                        <a:cubicBezTo>
                          <a:pt x="135" y="186"/>
                          <a:pt x="131" y="185"/>
                          <a:pt x="129" y="184"/>
                        </a:cubicBezTo>
                        <a:cubicBezTo>
                          <a:pt x="126" y="183"/>
                          <a:pt x="122" y="182"/>
                          <a:pt x="120" y="181"/>
                        </a:cubicBezTo>
                        <a:cubicBezTo>
                          <a:pt x="118" y="181"/>
                          <a:pt x="113" y="180"/>
                          <a:pt x="109" y="180"/>
                        </a:cubicBezTo>
                        <a:cubicBezTo>
                          <a:pt x="105" y="179"/>
                          <a:pt x="99" y="179"/>
                          <a:pt x="96" y="180"/>
                        </a:cubicBezTo>
                        <a:cubicBezTo>
                          <a:pt x="93" y="180"/>
                          <a:pt x="89" y="181"/>
                          <a:pt x="86" y="183"/>
                        </a:cubicBezTo>
                        <a:cubicBezTo>
                          <a:pt x="83" y="185"/>
                          <a:pt x="79" y="187"/>
                          <a:pt x="77" y="189"/>
                        </a:cubicBezTo>
                        <a:cubicBezTo>
                          <a:pt x="74" y="190"/>
                          <a:pt x="71" y="190"/>
                          <a:pt x="69" y="189"/>
                        </a:cubicBezTo>
                        <a:cubicBezTo>
                          <a:pt x="68" y="188"/>
                          <a:pt x="64" y="188"/>
                          <a:pt x="61" y="189"/>
                        </a:cubicBezTo>
                        <a:cubicBezTo>
                          <a:pt x="58" y="190"/>
                          <a:pt x="54" y="191"/>
                          <a:pt x="52" y="191"/>
                        </a:cubicBezTo>
                        <a:cubicBezTo>
                          <a:pt x="49" y="191"/>
                          <a:pt x="45" y="192"/>
                          <a:pt x="41" y="193"/>
                        </a:cubicBezTo>
                        <a:cubicBezTo>
                          <a:pt x="38" y="193"/>
                          <a:pt x="34" y="195"/>
                          <a:pt x="32" y="196"/>
                        </a:cubicBezTo>
                        <a:cubicBezTo>
                          <a:pt x="30" y="197"/>
                          <a:pt x="28" y="200"/>
                          <a:pt x="27" y="202"/>
                        </a:cubicBezTo>
                        <a:cubicBezTo>
                          <a:pt x="26" y="204"/>
                          <a:pt x="25" y="206"/>
                          <a:pt x="25" y="207"/>
                        </a:cubicBezTo>
                        <a:cubicBezTo>
                          <a:pt x="24" y="208"/>
                          <a:pt x="24" y="210"/>
                          <a:pt x="23" y="212"/>
                        </a:cubicBezTo>
                        <a:cubicBezTo>
                          <a:pt x="23" y="213"/>
                          <a:pt x="21" y="214"/>
                          <a:pt x="20" y="215"/>
                        </a:cubicBezTo>
                        <a:cubicBezTo>
                          <a:pt x="19" y="216"/>
                          <a:pt x="16" y="218"/>
                          <a:pt x="13" y="220"/>
                        </a:cubicBezTo>
                        <a:cubicBezTo>
                          <a:pt x="11" y="223"/>
                          <a:pt x="8" y="226"/>
                          <a:pt x="7" y="227"/>
                        </a:cubicBezTo>
                        <a:cubicBezTo>
                          <a:pt x="6" y="228"/>
                          <a:pt x="5" y="229"/>
                          <a:pt x="5" y="229"/>
                        </a:cubicBezTo>
                        <a:cubicBezTo>
                          <a:pt x="5" y="229"/>
                          <a:pt x="5" y="230"/>
                          <a:pt x="5" y="232"/>
                        </a:cubicBezTo>
                        <a:cubicBezTo>
                          <a:pt x="5" y="233"/>
                          <a:pt x="4" y="235"/>
                          <a:pt x="3" y="237"/>
                        </a:cubicBezTo>
                        <a:cubicBezTo>
                          <a:pt x="2" y="238"/>
                          <a:pt x="1" y="241"/>
                          <a:pt x="1" y="242"/>
                        </a:cubicBezTo>
                        <a:cubicBezTo>
                          <a:pt x="0" y="244"/>
                          <a:pt x="0" y="246"/>
                          <a:pt x="1" y="248"/>
                        </a:cubicBezTo>
                        <a:cubicBezTo>
                          <a:pt x="1" y="249"/>
                          <a:pt x="2" y="252"/>
                          <a:pt x="2" y="254"/>
                        </a:cubicBezTo>
                        <a:cubicBezTo>
                          <a:pt x="2" y="255"/>
                          <a:pt x="3" y="257"/>
                          <a:pt x="3" y="257"/>
                        </a:cubicBezTo>
                        <a:cubicBezTo>
                          <a:pt x="3" y="257"/>
                          <a:pt x="4" y="256"/>
                          <a:pt x="6" y="255"/>
                        </a:cubicBezTo>
                        <a:cubicBezTo>
                          <a:pt x="8" y="254"/>
                          <a:pt x="12" y="252"/>
                          <a:pt x="14" y="251"/>
                        </a:cubicBezTo>
                        <a:cubicBezTo>
                          <a:pt x="16" y="251"/>
                          <a:pt x="19" y="249"/>
                          <a:pt x="21" y="248"/>
                        </a:cubicBezTo>
                        <a:cubicBezTo>
                          <a:pt x="23" y="246"/>
                          <a:pt x="26" y="246"/>
                          <a:pt x="28" y="247"/>
                        </a:cubicBezTo>
                        <a:cubicBezTo>
                          <a:pt x="30" y="247"/>
                          <a:pt x="33" y="248"/>
                          <a:pt x="35" y="249"/>
                        </a:cubicBezTo>
                        <a:cubicBezTo>
                          <a:pt x="38" y="249"/>
                          <a:pt x="41" y="250"/>
                          <a:pt x="43" y="251"/>
                        </a:cubicBezTo>
                        <a:cubicBezTo>
                          <a:pt x="46" y="251"/>
                          <a:pt x="49" y="252"/>
                          <a:pt x="50" y="252"/>
                        </a:cubicBezTo>
                        <a:cubicBezTo>
                          <a:pt x="52" y="252"/>
                          <a:pt x="55" y="252"/>
                          <a:pt x="57" y="252"/>
                        </a:cubicBezTo>
                        <a:cubicBezTo>
                          <a:pt x="60" y="251"/>
                          <a:pt x="63" y="252"/>
                          <a:pt x="64" y="252"/>
                        </a:cubicBezTo>
                        <a:cubicBezTo>
                          <a:pt x="66" y="253"/>
                          <a:pt x="69" y="253"/>
                          <a:pt x="71" y="254"/>
                        </a:cubicBezTo>
                        <a:cubicBezTo>
                          <a:pt x="74" y="254"/>
                          <a:pt x="75" y="255"/>
                          <a:pt x="76" y="256"/>
                        </a:cubicBezTo>
                        <a:cubicBezTo>
                          <a:pt x="76" y="257"/>
                          <a:pt x="76" y="259"/>
                          <a:pt x="75" y="261"/>
                        </a:cubicBezTo>
                        <a:cubicBezTo>
                          <a:pt x="75" y="263"/>
                          <a:pt x="76" y="265"/>
                          <a:pt x="77" y="266"/>
                        </a:cubicBezTo>
                        <a:cubicBezTo>
                          <a:pt x="78" y="267"/>
                          <a:pt x="80" y="268"/>
                          <a:pt x="81" y="267"/>
                        </a:cubicBezTo>
                        <a:cubicBezTo>
                          <a:pt x="83" y="266"/>
                          <a:pt x="85" y="266"/>
                          <a:pt x="86" y="267"/>
                        </a:cubicBezTo>
                        <a:cubicBezTo>
                          <a:pt x="87" y="267"/>
                          <a:pt x="88" y="268"/>
                          <a:pt x="90" y="270"/>
                        </a:cubicBezTo>
                        <a:cubicBezTo>
                          <a:pt x="91" y="271"/>
                          <a:pt x="92" y="271"/>
                          <a:pt x="93" y="268"/>
                        </a:cubicBezTo>
                        <a:cubicBezTo>
                          <a:pt x="93" y="265"/>
                          <a:pt x="94" y="263"/>
                          <a:pt x="96" y="263"/>
                        </a:cubicBezTo>
                        <a:cubicBezTo>
                          <a:pt x="97" y="263"/>
                          <a:pt x="100" y="262"/>
                          <a:pt x="102" y="262"/>
                        </a:cubicBezTo>
                        <a:cubicBezTo>
                          <a:pt x="105" y="262"/>
                          <a:pt x="108" y="261"/>
                          <a:pt x="110" y="261"/>
                        </a:cubicBezTo>
                        <a:cubicBezTo>
                          <a:pt x="111" y="261"/>
                          <a:pt x="114" y="260"/>
                          <a:pt x="116" y="260"/>
                        </a:cubicBezTo>
                        <a:cubicBezTo>
                          <a:pt x="118" y="260"/>
                          <a:pt x="121" y="260"/>
                          <a:pt x="124" y="260"/>
                        </a:cubicBezTo>
                        <a:cubicBezTo>
                          <a:pt x="126" y="261"/>
                          <a:pt x="129" y="261"/>
                          <a:pt x="130" y="260"/>
                        </a:cubicBezTo>
                        <a:cubicBezTo>
                          <a:pt x="131" y="260"/>
                          <a:pt x="134" y="258"/>
                          <a:pt x="136" y="257"/>
                        </a:cubicBezTo>
                        <a:cubicBezTo>
                          <a:pt x="138" y="256"/>
                          <a:pt x="140" y="255"/>
                          <a:pt x="142" y="256"/>
                        </a:cubicBezTo>
                        <a:cubicBezTo>
                          <a:pt x="143" y="257"/>
                          <a:pt x="146" y="258"/>
                          <a:pt x="149" y="258"/>
                        </a:cubicBezTo>
                        <a:cubicBezTo>
                          <a:pt x="152" y="257"/>
                          <a:pt x="155" y="258"/>
                          <a:pt x="155" y="259"/>
                        </a:cubicBezTo>
                        <a:cubicBezTo>
                          <a:pt x="155" y="259"/>
                          <a:pt x="155" y="259"/>
                          <a:pt x="155" y="259"/>
                        </a:cubicBezTo>
                        <a:cubicBezTo>
                          <a:pt x="155" y="260"/>
                          <a:pt x="156" y="261"/>
                          <a:pt x="157" y="263"/>
                        </a:cubicBezTo>
                        <a:cubicBezTo>
                          <a:pt x="159" y="264"/>
                          <a:pt x="160" y="266"/>
                          <a:pt x="160" y="268"/>
                        </a:cubicBezTo>
                        <a:cubicBezTo>
                          <a:pt x="160" y="269"/>
                          <a:pt x="160" y="271"/>
                          <a:pt x="160" y="271"/>
                        </a:cubicBezTo>
                        <a:cubicBezTo>
                          <a:pt x="160" y="271"/>
                          <a:pt x="160" y="272"/>
                          <a:pt x="160" y="275"/>
                        </a:cubicBezTo>
                        <a:cubicBezTo>
                          <a:pt x="159" y="277"/>
                          <a:pt x="161" y="280"/>
                          <a:pt x="163" y="283"/>
                        </a:cubicBezTo>
                        <a:cubicBezTo>
                          <a:pt x="165" y="285"/>
                          <a:pt x="166" y="289"/>
                          <a:pt x="165" y="292"/>
                        </a:cubicBezTo>
                        <a:cubicBezTo>
                          <a:pt x="164" y="295"/>
                          <a:pt x="163" y="298"/>
                          <a:pt x="163" y="300"/>
                        </a:cubicBezTo>
                        <a:cubicBezTo>
                          <a:pt x="163" y="302"/>
                          <a:pt x="163" y="304"/>
                          <a:pt x="163" y="306"/>
                        </a:cubicBezTo>
                        <a:cubicBezTo>
                          <a:pt x="164" y="308"/>
                          <a:pt x="165" y="313"/>
                          <a:pt x="167" y="316"/>
                        </a:cubicBezTo>
                        <a:cubicBezTo>
                          <a:pt x="169" y="319"/>
                          <a:pt x="172" y="322"/>
                          <a:pt x="174" y="322"/>
                        </a:cubicBezTo>
                        <a:cubicBezTo>
                          <a:pt x="176" y="321"/>
                          <a:pt x="179" y="321"/>
                          <a:pt x="180" y="322"/>
                        </a:cubicBezTo>
                        <a:cubicBezTo>
                          <a:pt x="181" y="322"/>
                          <a:pt x="184" y="323"/>
                          <a:pt x="186" y="324"/>
                        </a:cubicBezTo>
                        <a:cubicBezTo>
                          <a:pt x="188" y="326"/>
                          <a:pt x="189" y="328"/>
                          <a:pt x="188" y="331"/>
                        </a:cubicBezTo>
                        <a:cubicBezTo>
                          <a:pt x="187" y="333"/>
                          <a:pt x="185" y="338"/>
                          <a:pt x="184" y="342"/>
                        </a:cubicBezTo>
                        <a:cubicBezTo>
                          <a:pt x="184" y="345"/>
                          <a:pt x="183" y="350"/>
                          <a:pt x="183" y="353"/>
                        </a:cubicBezTo>
                        <a:cubicBezTo>
                          <a:pt x="184" y="355"/>
                          <a:pt x="183" y="358"/>
                          <a:pt x="182" y="360"/>
                        </a:cubicBezTo>
                        <a:cubicBezTo>
                          <a:pt x="181" y="361"/>
                          <a:pt x="181" y="364"/>
                          <a:pt x="183" y="366"/>
                        </a:cubicBezTo>
                        <a:cubicBezTo>
                          <a:pt x="185" y="368"/>
                          <a:pt x="187" y="372"/>
                          <a:pt x="189" y="374"/>
                        </a:cubicBezTo>
                        <a:cubicBezTo>
                          <a:pt x="190" y="376"/>
                          <a:pt x="191" y="379"/>
                          <a:pt x="191" y="381"/>
                        </a:cubicBezTo>
                        <a:cubicBezTo>
                          <a:pt x="191" y="382"/>
                          <a:pt x="192" y="385"/>
                          <a:pt x="194" y="387"/>
                        </a:cubicBezTo>
                        <a:cubicBezTo>
                          <a:pt x="195" y="389"/>
                          <a:pt x="199" y="390"/>
                          <a:pt x="202" y="390"/>
                        </a:cubicBezTo>
                        <a:cubicBezTo>
                          <a:pt x="205" y="390"/>
                          <a:pt x="210" y="390"/>
                          <a:pt x="214" y="389"/>
                        </a:cubicBezTo>
                        <a:cubicBezTo>
                          <a:pt x="218" y="389"/>
                          <a:pt x="221" y="387"/>
                          <a:pt x="221" y="385"/>
                        </a:cubicBezTo>
                        <a:cubicBezTo>
                          <a:pt x="221" y="383"/>
                          <a:pt x="222" y="381"/>
                          <a:pt x="223" y="379"/>
                        </a:cubicBezTo>
                        <a:cubicBezTo>
                          <a:pt x="224" y="378"/>
                          <a:pt x="226" y="378"/>
                          <a:pt x="227" y="379"/>
                        </a:cubicBezTo>
                        <a:cubicBezTo>
                          <a:pt x="229" y="380"/>
                          <a:pt x="233" y="380"/>
                          <a:pt x="237" y="379"/>
                        </a:cubicBezTo>
                        <a:cubicBezTo>
                          <a:pt x="241" y="377"/>
                          <a:pt x="248" y="375"/>
                          <a:pt x="252" y="374"/>
                        </a:cubicBezTo>
                        <a:cubicBezTo>
                          <a:pt x="256" y="372"/>
                          <a:pt x="259" y="371"/>
                          <a:pt x="259" y="371"/>
                        </a:cubicBezTo>
                        <a:cubicBezTo>
                          <a:pt x="259" y="371"/>
                          <a:pt x="263" y="370"/>
                          <a:pt x="266" y="368"/>
                        </a:cubicBezTo>
                        <a:cubicBezTo>
                          <a:pt x="270" y="366"/>
                          <a:pt x="276" y="365"/>
                          <a:pt x="280" y="364"/>
                        </a:cubicBezTo>
                        <a:cubicBezTo>
                          <a:pt x="283" y="364"/>
                          <a:pt x="288" y="363"/>
                          <a:pt x="289" y="362"/>
                        </a:cubicBezTo>
                        <a:cubicBezTo>
                          <a:pt x="291" y="361"/>
                          <a:pt x="294" y="360"/>
                          <a:pt x="297" y="359"/>
                        </a:cubicBezTo>
                        <a:cubicBezTo>
                          <a:pt x="299" y="358"/>
                          <a:pt x="304" y="358"/>
                          <a:pt x="307" y="358"/>
                        </a:cubicBezTo>
                        <a:cubicBezTo>
                          <a:pt x="310" y="359"/>
                          <a:pt x="315" y="358"/>
                          <a:pt x="318" y="358"/>
                        </a:cubicBezTo>
                        <a:cubicBezTo>
                          <a:pt x="320" y="357"/>
                          <a:pt x="324" y="357"/>
                          <a:pt x="327" y="359"/>
                        </a:cubicBezTo>
                        <a:cubicBezTo>
                          <a:pt x="329" y="360"/>
                          <a:pt x="332" y="360"/>
                          <a:pt x="332" y="360"/>
                        </a:cubicBezTo>
                        <a:cubicBezTo>
                          <a:pt x="332" y="359"/>
                          <a:pt x="334" y="357"/>
                          <a:pt x="337" y="356"/>
                        </a:cubicBezTo>
                        <a:cubicBezTo>
                          <a:pt x="339" y="354"/>
                          <a:pt x="346" y="352"/>
                          <a:pt x="351" y="350"/>
                        </a:cubicBezTo>
                        <a:cubicBezTo>
                          <a:pt x="351" y="350"/>
                          <a:pt x="351" y="350"/>
                          <a:pt x="354" y="350"/>
                        </a:cubicBezTo>
                        <a:cubicBezTo>
                          <a:pt x="356" y="349"/>
                          <a:pt x="356" y="349"/>
                          <a:pt x="356" y="349"/>
                        </a:cubicBezTo>
                        <a:cubicBezTo>
                          <a:pt x="360" y="347"/>
                          <a:pt x="363" y="344"/>
                          <a:pt x="363" y="342"/>
                        </a:cubicBezTo>
                        <a:cubicBezTo>
                          <a:pt x="363" y="340"/>
                          <a:pt x="364" y="337"/>
                          <a:pt x="365" y="335"/>
                        </a:cubicBezTo>
                        <a:cubicBezTo>
                          <a:pt x="366" y="334"/>
                          <a:pt x="368" y="330"/>
                          <a:pt x="369" y="329"/>
                        </a:cubicBezTo>
                        <a:cubicBezTo>
                          <a:pt x="370" y="327"/>
                          <a:pt x="372" y="323"/>
                          <a:pt x="373" y="321"/>
                        </a:cubicBezTo>
                        <a:cubicBezTo>
                          <a:pt x="374" y="319"/>
                          <a:pt x="375" y="315"/>
                          <a:pt x="376" y="313"/>
                        </a:cubicBezTo>
                        <a:cubicBezTo>
                          <a:pt x="376" y="311"/>
                          <a:pt x="378" y="309"/>
                          <a:pt x="381" y="308"/>
                        </a:cubicBezTo>
                        <a:cubicBezTo>
                          <a:pt x="383" y="307"/>
                          <a:pt x="385" y="307"/>
                          <a:pt x="385" y="307"/>
                        </a:cubicBezTo>
                        <a:cubicBezTo>
                          <a:pt x="385" y="307"/>
                          <a:pt x="385" y="305"/>
                          <a:pt x="386" y="304"/>
                        </a:cubicBezTo>
                        <a:cubicBezTo>
                          <a:pt x="387" y="302"/>
                          <a:pt x="388" y="299"/>
                          <a:pt x="388" y="296"/>
                        </a:cubicBezTo>
                        <a:cubicBezTo>
                          <a:pt x="389" y="294"/>
                          <a:pt x="390" y="290"/>
                          <a:pt x="390" y="288"/>
                        </a:cubicBezTo>
                        <a:cubicBezTo>
                          <a:pt x="390" y="285"/>
                          <a:pt x="391" y="282"/>
                          <a:pt x="392" y="281"/>
                        </a:cubicBezTo>
                        <a:cubicBezTo>
                          <a:pt x="393" y="280"/>
                          <a:pt x="398" y="280"/>
                          <a:pt x="403" y="280"/>
                        </a:cubicBezTo>
                        <a:cubicBezTo>
                          <a:pt x="403" y="280"/>
                          <a:pt x="403" y="280"/>
                          <a:pt x="406" y="278"/>
                        </a:cubicBezTo>
                        <a:cubicBezTo>
                          <a:pt x="409" y="277"/>
                          <a:pt x="409" y="277"/>
                          <a:pt x="409" y="277"/>
                        </a:cubicBezTo>
                        <a:cubicBezTo>
                          <a:pt x="411" y="273"/>
                          <a:pt x="414" y="268"/>
                          <a:pt x="415" y="266"/>
                        </a:cubicBezTo>
                        <a:cubicBezTo>
                          <a:pt x="417" y="264"/>
                          <a:pt x="419" y="261"/>
                          <a:pt x="419" y="258"/>
                        </a:cubicBezTo>
                        <a:cubicBezTo>
                          <a:pt x="420" y="255"/>
                          <a:pt x="422" y="252"/>
                          <a:pt x="424" y="250"/>
                        </a:cubicBezTo>
                        <a:cubicBezTo>
                          <a:pt x="426" y="248"/>
                          <a:pt x="428" y="245"/>
                          <a:pt x="429" y="243"/>
                        </a:cubicBezTo>
                        <a:cubicBezTo>
                          <a:pt x="430" y="241"/>
                          <a:pt x="431" y="236"/>
                          <a:pt x="431" y="234"/>
                        </a:cubicBezTo>
                        <a:cubicBezTo>
                          <a:pt x="431" y="231"/>
                          <a:pt x="430" y="227"/>
                          <a:pt x="428" y="224"/>
                        </a:cubicBezTo>
                        <a:cubicBezTo>
                          <a:pt x="427" y="222"/>
                          <a:pt x="424" y="219"/>
                          <a:pt x="423" y="218"/>
                        </a:cubicBezTo>
                        <a:cubicBezTo>
                          <a:pt x="422" y="217"/>
                          <a:pt x="423" y="215"/>
                          <a:pt x="427" y="215"/>
                        </a:cubicBezTo>
                        <a:cubicBezTo>
                          <a:pt x="430" y="215"/>
                          <a:pt x="432" y="214"/>
                          <a:pt x="432" y="212"/>
                        </a:cubicBezTo>
                        <a:cubicBezTo>
                          <a:pt x="432" y="211"/>
                          <a:pt x="431" y="209"/>
                          <a:pt x="430" y="208"/>
                        </a:cubicBezTo>
                        <a:cubicBezTo>
                          <a:pt x="429" y="207"/>
                          <a:pt x="428" y="205"/>
                          <a:pt x="429" y="203"/>
                        </a:cubicBezTo>
                        <a:cubicBezTo>
                          <a:pt x="430" y="201"/>
                          <a:pt x="429" y="197"/>
                          <a:pt x="427" y="195"/>
                        </a:cubicBezTo>
                        <a:cubicBezTo>
                          <a:pt x="426" y="193"/>
                          <a:pt x="428" y="190"/>
                          <a:pt x="431" y="187"/>
                        </a:cubicBezTo>
                        <a:cubicBezTo>
                          <a:pt x="435" y="185"/>
                          <a:pt x="438" y="182"/>
                          <a:pt x="437" y="180"/>
                        </a:cubicBezTo>
                        <a:cubicBezTo>
                          <a:pt x="437" y="179"/>
                          <a:pt x="440" y="177"/>
                          <a:pt x="443" y="176"/>
                        </a:cubicBezTo>
                        <a:cubicBezTo>
                          <a:pt x="446" y="176"/>
                          <a:pt x="450" y="175"/>
                          <a:pt x="452" y="175"/>
                        </a:cubicBezTo>
                        <a:cubicBezTo>
                          <a:pt x="454" y="175"/>
                          <a:pt x="458" y="175"/>
                          <a:pt x="460" y="176"/>
                        </a:cubicBezTo>
                        <a:cubicBezTo>
                          <a:pt x="463" y="177"/>
                          <a:pt x="465" y="178"/>
                          <a:pt x="465" y="178"/>
                        </a:cubicBezTo>
                        <a:cubicBezTo>
                          <a:pt x="465" y="178"/>
                          <a:pt x="465" y="177"/>
                          <a:pt x="466" y="175"/>
                        </a:cubicBezTo>
                        <a:cubicBezTo>
                          <a:pt x="466" y="174"/>
                          <a:pt x="466" y="171"/>
                          <a:pt x="464" y="169"/>
                        </a:cubicBezTo>
                        <a:cubicBezTo>
                          <a:pt x="463" y="167"/>
                          <a:pt x="461" y="165"/>
                          <a:pt x="460" y="164"/>
                        </a:cubicBezTo>
                        <a:cubicBezTo>
                          <a:pt x="459" y="163"/>
                          <a:pt x="458" y="160"/>
                          <a:pt x="456" y="158"/>
                        </a:cubicBezTo>
                        <a:cubicBezTo>
                          <a:pt x="455" y="156"/>
                          <a:pt x="454" y="153"/>
                          <a:pt x="453" y="151"/>
                        </a:cubicBezTo>
                        <a:cubicBezTo>
                          <a:pt x="452" y="149"/>
                          <a:pt x="453" y="142"/>
                          <a:pt x="454" y="137"/>
                        </a:cubicBezTo>
                        <a:cubicBezTo>
                          <a:pt x="456" y="132"/>
                          <a:pt x="459" y="127"/>
                          <a:pt x="462" y="127"/>
                        </a:cubicBezTo>
                        <a:cubicBezTo>
                          <a:pt x="465" y="127"/>
                          <a:pt x="467" y="125"/>
                          <a:pt x="466" y="122"/>
                        </a:cubicBezTo>
                        <a:cubicBezTo>
                          <a:pt x="466" y="120"/>
                          <a:pt x="467" y="117"/>
                          <a:pt x="469" y="116"/>
                        </a:cubicBezTo>
                        <a:cubicBezTo>
                          <a:pt x="471" y="115"/>
                          <a:pt x="473" y="113"/>
                          <a:pt x="473" y="112"/>
                        </a:cubicBezTo>
                        <a:cubicBezTo>
                          <a:pt x="473" y="111"/>
                          <a:pt x="476" y="108"/>
                          <a:pt x="478" y="107"/>
                        </a:cubicBezTo>
                        <a:cubicBezTo>
                          <a:pt x="480" y="106"/>
                          <a:pt x="483" y="102"/>
                          <a:pt x="484" y="99"/>
                        </a:cubicBezTo>
                        <a:cubicBezTo>
                          <a:pt x="484" y="96"/>
                          <a:pt x="484" y="92"/>
                          <a:pt x="482" y="90"/>
                        </a:cubicBezTo>
                        <a:cubicBezTo>
                          <a:pt x="480" y="87"/>
                          <a:pt x="476" y="84"/>
                          <a:pt x="472" y="83"/>
                        </a:cubicBezTo>
                        <a:cubicBezTo>
                          <a:pt x="468" y="81"/>
                          <a:pt x="463" y="79"/>
                          <a:pt x="460" y="78"/>
                        </a:cubicBezTo>
                        <a:cubicBezTo>
                          <a:pt x="458" y="76"/>
                          <a:pt x="453" y="75"/>
                          <a:pt x="450" y="73"/>
                        </a:cubicBezTo>
                        <a:cubicBezTo>
                          <a:pt x="446" y="72"/>
                          <a:pt x="442" y="71"/>
                          <a:pt x="440" y="71"/>
                        </a:cubicBezTo>
                        <a:cubicBezTo>
                          <a:pt x="439" y="72"/>
                          <a:pt x="436" y="72"/>
                          <a:pt x="435" y="73"/>
                        </a:cubicBezTo>
                        <a:cubicBezTo>
                          <a:pt x="433" y="74"/>
                          <a:pt x="431" y="74"/>
                          <a:pt x="429" y="73"/>
                        </a:cubicBezTo>
                        <a:cubicBezTo>
                          <a:pt x="426" y="72"/>
                          <a:pt x="424" y="69"/>
                          <a:pt x="423" y="66"/>
                        </a:cubicBezTo>
                        <a:cubicBezTo>
                          <a:pt x="422" y="63"/>
                          <a:pt x="418" y="57"/>
                          <a:pt x="414" y="53"/>
                        </a:cubicBezTo>
                        <a:cubicBezTo>
                          <a:pt x="410" y="49"/>
                          <a:pt x="406" y="46"/>
                          <a:pt x="404" y="46"/>
                        </a:cubicBezTo>
                        <a:cubicBezTo>
                          <a:pt x="402" y="46"/>
                          <a:pt x="398" y="46"/>
                          <a:pt x="396" y="45"/>
                        </a:cubicBezTo>
                        <a:cubicBezTo>
                          <a:pt x="393" y="45"/>
                          <a:pt x="390" y="44"/>
                          <a:pt x="388" y="43"/>
                        </a:cubicBezTo>
                        <a:cubicBezTo>
                          <a:pt x="386" y="43"/>
                          <a:pt x="381" y="40"/>
                          <a:pt x="376" y="37"/>
                        </a:cubicBezTo>
                        <a:cubicBezTo>
                          <a:pt x="372" y="34"/>
                          <a:pt x="366" y="30"/>
                          <a:pt x="364" y="28"/>
                        </a:cubicBezTo>
                        <a:cubicBezTo>
                          <a:pt x="361" y="26"/>
                          <a:pt x="356" y="23"/>
                          <a:pt x="353" y="22"/>
                        </a:cubicBezTo>
                        <a:cubicBezTo>
                          <a:pt x="349" y="21"/>
                          <a:pt x="345" y="20"/>
                          <a:pt x="343" y="21"/>
                        </a:cubicBezTo>
                        <a:cubicBezTo>
                          <a:pt x="341" y="21"/>
                          <a:pt x="337" y="22"/>
                          <a:pt x="335" y="23"/>
                        </a:cubicBezTo>
                        <a:cubicBezTo>
                          <a:pt x="333" y="24"/>
                          <a:pt x="329" y="24"/>
                          <a:pt x="326" y="23"/>
                        </a:cubicBezTo>
                        <a:cubicBezTo>
                          <a:pt x="323" y="22"/>
                          <a:pt x="320" y="20"/>
                          <a:pt x="318" y="18"/>
                        </a:cubicBezTo>
                        <a:cubicBezTo>
                          <a:pt x="317" y="16"/>
                          <a:pt x="317" y="12"/>
                          <a:pt x="317" y="9"/>
                        </a:cubicBezTo>
                        <a:cubicBezTo>
                          <a:pt x="318" y="6"/>
                          <a:pt x="316" y="3"/>
                          <a:pt x="312" y="2"/>
                        </a:cubicBezTo>
                        <a:cubicBezTo>
                          <a:pt x="309" y="1"/>
                          <a:pt x="304" y="0"/>
                          <a:pt x="302" y="0"/>
                        </a:cubicBezTo>
                        <a:cubicBezTo>
                          <a:pt x="299" y="0"/>
                          <a:pt x="295" y="0"/>
                          <a:pt x="293" y="1"/>
                        </a:cubicBezTo>
                        <a:cubicBezTo>
                          <a:pt x="290" y="1"/>
                          <a:pt x="286" y="3"/>
                          <a:pt x="282" y="6"/>
                        </a:cubicBezTo>
                        <a:cubicBezTo>
                          <a:pt x="278" y="8"/>
                          <a:pt x="273" y="11"/>
                          <a:pt x="270" y="13"/>
                        </a:cubicBezTo>
                        <a:cubicBezTo>
                          <a:pt x="267" y="15"/>
                          <a:pt x="263" y="18"/>
                          <a:pt x="260" y="19"/>
                        </a:cubicBezTo>
                        <a:cubicBezTo>
                          <a:pt x="258" y="21"/>
                          <a:pt x="254" y="24"/>
                          <a:pt x="252" y="26"/>
                        </a:cubicBezTo>
                        <a:cubicBezTo>
                          <a:pt x="250" y="28"/>
                          <a:pt x="247" y="30"/>
                          <a:pt x="245" y="30"/>
                        </a:cubicBezTo>
                        <a:cubicBezTo>
                          <a:pt x="243" y="30"/>
                          <a:pt x="240" y="31"/>
                          <a:pt x="238" y="34"/>
                        </a:cubicBezTo>
                        <a:cubicBezTo>
                          <a:pt x="235" y="36"/>
                          <a:pt x="232" y="37"/>
                          <a:pt x="230" y="37"/>
                        </a:cubicBezTo>
                        <a:cubicBezTo>
                          <a:pt x="228" y="37"/>
                          <a:pt x="226" y="37"/>
                          <a:pt x="225" y="38"/>
                        </a:cubicBezTo>
                        <a:cubicBezTo>
                          <a:pt x="224" y="38"/>
                          <a:pt x="223" y="37"/>
                          <a:pt x="223" y="35"/>
                        </a:cubicBezTo>
                        <a:cubicBezTo>
                          <a:pt x="223" y="33"/>
                          <a:pt x="222" y="30"/>
                          <a:pt x="222" y="29"/>
                        </a:cubicBezTo>
                        <a:cubicBezTo>
                          <a:pt x="221" y="28"/>
                          <a:pt x="220" y="27"/>
                          <a:pt x="220" y="27"/>
                        </a:cubicBezTo>
                        <a:cubicBezTo>
                          <a:pt x="220" y="27"/>
                          <a:pt x="218" y="27"/>
                          <a:pt x="215" y="27"/>
                        </a:cubicBezTo>
                        <a:cubicBezTo>
                          <a:pt x="213" y="27"/>
                          <a:pt x="210" y="26"/>
                          <a:pt x="210" y="24"/>
                        </a:cubicBezTo>
                        <a:close/>
                      </a:path>
                    </a:pathLst>
                  </a:custGeom>
                  <a:solidFill>
                    <a:srgbClr val="9BC2E5"/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2" name="Freeform 15">
                    <a:extLst>
                      <a:ext uri="{FF2B5EF4-FFF2-40B4-BE49-F238E27FC236}">
                        <a16:creationId xmlns:a16="http://schemas.microsoft.com/office/drawing/2014/main" id="{58D2B17E-2150-EB9A-328A-29E5387973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44413" y="4921005"/>
                    <a:ext cx="71013" cy="51733"/>
                  </a:xfrm>
                  <a:custGeom>
                    <a:avLst/>
                    <a:gdLst/>
                    <a:ahLst/>
                    <a:cxnLst>
                      <a:cxn ang="0">
                        <a:pos x="40" y="11"/>
                      </a:cxn>
                      <a:cxn ang="0">
                        <a:pos x="38" y="3"/>
                      </a:cxn>
                      <a:cxn ang="0">
                        <a:pos x="19" y="0"/>
                      </a:cxn>
                      <a:cxn ang="0">
                        <a:pos x="3" y="0"/>
                      </a:cxn>
                      <a:cxn ang="0">
                        <a:pos x="3" y="6"/>
                      </a:cxn>
                      <a:cxn ang="0">
                        <a:pos x="1" y="14"/>
                      </a:cxn>
                      <a:cxn ang="0">
                        <a:pos x="1" y="21"/>
                      </a:cxn>
                      <a:cxn ang="0">
                        <a:pos x="2" y="26"/>
                      </a:cxn>
                      <a:cxn ang="0">
                        <a:pos x="39" y="27"/>
                      </a:cxn>
                      <a:cxn ang="0">
                        <a:pos x="40" y="21"/>
                      </a:cxn>
                      <a:cxn ang="0">
                        <a:pos x="40" y="11"/>
                      </a:cxn>
                    </a:cxnLst>
                    <a:rect l="0" t="0" r="r" b="b"/>
                    <a:pathLst>
                      <a:path w="41" h="27">
                        <a:moveTo>
                          <a:pt x="40" y="11"/>
                        </a:moveTo>
                        <a:cubicBezTo>
                          <a:pt x="40" y="8"/>
                          <a:pt x="39" y="5"/>
                          <a:pt x="38" y="3"/>
                        </a:cubicBezTo>
                        <a:cubicBezTo>
                          <a:pt x="36" y="2"/>
                          <a:pt x="28" y="0"/>
                          <a:pt x="19" y="0"/>
                        </a:cubicBezTo>
                        <a:cubicBezTo>
                          <a:pt x="11" y="0"/>
                          <a:pt x="3" y="0"/>
                          <a:pt x="3" y="0"/>
                        </a:cubicBezTo>
                        <a:cubicBezTo>
                          <a:pt x="3" y="0"/>
                          <a:pt x="3" y="3"/>
                          <a:pt x="3" y="6"/>
                        </a:cubicBezTo>
                        <a:cubicBezTo>
                          <a:pt x="3" y="9"/>
                          <a:pt x="2" y="13"/>
                          <a:pt x="1" y="14"/>
                        </a:cubicBezTo>
                        <a:cubicBezTo>
                          <a:pt x="0" y="15"/>
                          <a:pt x="0" y="19"/>
                          <a:pt x="1" y="21"/>
                        </a:cubicBezTo>
                        <a:cubicBezTo>
                          <a:pt x="1" y="24"/>
                          <a:pt x="2" y="26"/>
                          <a:pt x="2" y="26"/>
                        </a:cubicBezTo>
                        <a:cubicBezTo>
                          <a:pt x="39" y="27"/>
                          <a:pt x="39" y="27"/>
                          <a:pt x="39" y="27"/>
                        </a:cubicBezTo>
                        <a:cubicBezTo>
                          <a:pt x="39" y="27"/>
                          <a:pt x="40" y="24"/>
                          <a:pt x="40" y="21"/>
                        </a:cubicBezTo>
                        <a:cubicBezTo>
                          <a:pt x="40" y="18"/>
                          <a:pt x="41" y="13"/>
                          <a:pt x="40" y="1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3" name="Freeform 16">
                    <a:extLst>
                      <a:ext uri="{FF2B5EF4-FFF2-40B4-BE49-F238E27FC236}">
                        <a16:creationId xmlns:a16="http://schemas.microsoft.com/office/drawing/2014/main" id="{B53C886D-8B5F-2543-4398-D4B7E4664E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66515" y="4025375"/>
                    <a:ext cx="377028" cy="708097"/>
                  </a:xfrm>
                  <a:custGeom>
                    <a:avLst/>
                    <a:gdLst/>
                    <a:ahLst/>
                    <a:cxnLst>
                      <a:cxn ang="0">
                        <a:pos x="191" y="225"/>
                      </a:cxn>
                      <a:cxn ang="0">
                        <a:pos x="182" y="204"/>
                      </a:cxn>
                      <a:cxn ang="0">
                        <a:pos x="174" y="186"/>
                      </a:cxn>
                      <a:cxn ang="0">
                        <a:pos x="170" y="163"/>
                      </a:cxn>
                      <a:cxn ang="0">
                        <a:pos x="186" y="149"/>
                      </a:cxn>
                      <a:cxn ang="0">
                        <a:pos x="187" y="128"/>
                      </a:cxn>
                      <a:cxn ang="0">
                        <a:pos x="162" y="126"/>
                      </a:cxn>
                      <a:cxn ang="0">
                        <a:pos x="141" y="104"/>
                      </a:cxn>
                      <a:cxn ang="0">
                        <a:pos x="140" y="97"/>
                      </a:cxn>
                      <a:cxn ang="0">
                        <a:pos x="145" y="84"/>
                      </a:cxn>
                      <a:cxn ang="0">
                        <a:pos x="149" y="59"/>
                      </a:cxn>
                      <a:cxn ang="0">
                        <a:pos x="150" y="39"/>
                      </a:cxn>
                      <a:cxn ang="0">
                        <a:pos x="144" y="17"/>
                      </a:cxn>
                      <a:cxn ang="0">
                        <a:pos x="123" y="4"/>
                      </a:cxn>
                      <a:cxn ang="0">
                        <a:pos x="93" y="8"/>
                      </a:cxn>
                      <a:cxn ang="0">
                        <a:pos x="111" y="15"/>
                      </a:cxn>
                      <a:cxn ang="0">
                        <a:pos x="111" y="27"/>
                      </a:cxn>
                      <a:cxn ang="0">
                        <a:pos x="109" y="40"/>
                      </a:cxn>
                      <a:cxn ang="0">
                        <a:pos x="102" y="54"/>
                      </a:cxn>
                      <a:cxn ang="0">
                        <a:pos x="87" y="70"/>
                      </a:cxn>
                      <a:cxn ang="0">
                        <a:pos x="67" y="94"/>
                      </a:cxn>
                      <a:cxn ang="0">
                        <a:pos x="68" y="118"/>
                      </a:cxn>
                      <a:cxn ang="0">
                        <a:pos x="61" y="149"/>
                      </a:cxn>
                      <a:cxn ang="0">
                        <a:pos x="48" y="168"/>
                      </a:cxn>
                      <a:cxn ang="0">
                        <a:pos x="28" y="195"/>
                      </a:cxn>
                      <a:cxn ang="0">
                        <a:pos x="20" y="214"/>
                      </a:cxn>
                      <a:cxn ang="0">
                        <a:pos x="12" y="234"/>
                      </a:cxn>
                      <a:cxn ang="0">
                        <a:pos x="3" y="260"/>
                      </a:cxn>
                      <a:cxn ang="0">
                        <a:pos x="1" y="289"/>
                      </a:cxn>
                      <a:cxn ang="0">
                        <a:pos x="1" y="309"/>
                      </a:cxn>
                      <a:cxn ang="0">
                        <a:pos x="3" y="333"/>
                      </a:cxn>
                      <a:cxn ang="0">
                        <a:pos x="9" y="347"/>
                      </a:cxn>
                      <a:cxn ang="0">
                        <a:pos x="21" y="329"/>
                      </a:cxn>
                      <a:cxn ang="0">
                        <a:pos x="21" y="351"/>
                      </a:cxn>
                      <a:cxn ang="0">
                        <a:pos x="54" y="365"/>
                      </a:cxn>
                      <a:cxn ang="0">
                        <a:pos x="75" y="345"/>
                      </a:cxn>
                      <a:cxn ang="0">
                        <a:pos x="85" y="368"/>
                      </a:cxn>
                      <a:cxn ang="0">
                        <a:pos x="93" y="364"/>
                      </a:cxn>
                      <a:cxn ang="0">
                        <a:pos x="114" y="363"/>
                      </a:cxn>
                      <a:cxn ang="0">
                        <a:pos x="131" y="363"/>
                      </a:cxn>
                      <a:cxn ang="0">
                        <a:pos x="163" y="362"/>
                      </a:cxn>
                      <a:cxn ang="0">
                        <a:pos x="192" y="350"/>
                      </a:cxn>
                      <a:cxn ang="0">
                        <a:pos x="196" y="337"/>
                      </a:cxn>
                      <a:cxn ang="0">
                        <a:pos x="200" y="312"/>
                      </a:cxn>
                      <a:cxn ang="0">
                        <a:pos x="200" y="293"/>
                      </a:cxn>
                      <a:cxn ang="0">
                        <a:pos x="186" y="286"/>
                      </a:cxn>
                      <a:cxn ang="0">
                        <a:pos x="195" y="262"/>
                      </a:cxn>
                      <a:cxn ang="0">
                        <a:pos x="217" y="241"/>
                      </a:cxn>
                      <a:cxn ang="0">
                        <a:pos x="207" y="233"/>
                      </a:cxn>
                    </a:cxnLst>
                    <a:rect l="0" t="0" r="r" b="b"/>
                    <a:pathLst>
                      <a:path w="218" h="371">
                        <a:moveTo>
                          <a:pt x="207" y="233"/>
                        </a:moveTo>
                        <a:cubicBezTo>
                          <a:pt x="204" y="232"/>
                          <a:pt x="200" y="230"/>
                          <a:pt x="198" y="230"/>
                        </a:cubicBezTo>
                        <a:cubicBezTo>
                          <a:pt x="195" y="230"/>
                          <a:pt x="192" y="228"/>
                          <a:pt x="191" y="225"/>
                        </a:cubicBezTo>
                        <a:cubicBezTo>
                          <a:pt x="189" y="223"/>
                          <a:pt x="187" y="219"/>
                          <a:pt x="186" y="217"/>
                        </a:cubicBezTo>
                        <a:cubicBezTo>
                          <a:pt x="185" y="215"/>
                          <a:pt x="183" y="213"/>
                          <a:pt x="182" y="211"/>
                        </a:cubicBezTo>
                        <a:cubicBezTo>
                          <a:pt x="181" y="210"/>
                          <a:pt x="181" y="206"/>
                          <a:pt x="182" y="204"/>
                        </a:cubicBezTo>
                        <a:cubicBezTo>
                          <a:pt x="184" y="201"/>
                          <a:pt x="183" y="198"/>
                          <a:pt x="181" y="197"/>
                        </a:cubicBezTo>
                        <a:cubicBezTo>
                          <a:pt x="178" y="196"/>
                          <a:pt x="176" y="194"/>
                          <a:pt x="175" y="193"/>
                        </a:cubicBezTo>
                        <a:cubicBezTo>
                          <a:pt x="175" y="192"/>
                          <a:pt x="174" y="188"/>
                          <a:pt x="174" y="186"/>
                        </a:cubicBezTo>
                        <a:cubicBezTo>
                          <a:pt x="173" y="183"/>
                          <a:pt x="171" y="179"/>
                          <a:pt x="168" y="178"/>
                        </a:cubicBezTo>
                        <a:cubicBezTo>
                          <a:pt x="165" y="177"/>
                          <a:pt x="165" y="174"/>
                          <a:pt x="166" y="172"/>
                        </a:cubicBezTo>
                        <a:cubicBezTo>
                          <a:pt x="168" y="169"/>
                          <a:pt x="170" y="165"/>
                          <a:pt x="170" y="163"/>
                        </a:cubicBezTo>
                        <a:cubicBezTo>
                          <a:pt x="170" y="161"/>
                          <a:pt x="171" y="158"/>
                          <a:pt x="173" y="156"/>
                        </a:cubicBezTo>
                        <a:cubicBezTo>
                          <a:pt x="175" y="154"/>
                          <a:pt x="178" y="151"/>
                          <a:pt x="180" y="150"/>
                        </a:cubicBezTo>
                        <a:cubicBezTo>
                          <a:pt x="182" y="149"/>
                          <a:pt x="185" y="149"/>
                          <a:pt x="186" y="149"/>
                        </a:cubicBezTo>
                        <a:cubicBezTo>
                          <a:pt x="188" y="149"/>
                          <a:pt x="189" y="147"/>
                          <a:pt x="189" y="144"/>
                        </a:cubicBezTo>
                        <a:cubicBezTo>
                          <a:pt x="189" y="142"/>
                          <a:pt x="189" y="138"/>
                          <a:pt x="190" y="135"/>
                        </a:cubicBezTo>
                        <a:cubicBezTo>
                          <a:pt x="190" y="132"/>
                          <a:pt x="189" y="129"/>
                          <a:pt x="187" y="128"/>
                        </a:cubicBezTo>
                        <a:cubicBezTo>
                          <a:pt x="186" y="126"/>
                          <a:pt x="182" y="126"/>
                          <a:pt x="179" y="127"/>
                        </a:cubicBezTo>
                        <a:cubicBezTo>
                          <a:pt x="176" y="128"/>
                          <a:pt x="172" y="130"/>
                          <a:pt x="170" y="130"/>
                        </a:cubicBezTo>
                        <a:cubicBezTo>
                          <a:pt x="168" y="131"/>
                          <a:pt x="165" y="129"/>
                          <a:pt x="162" y="126"/>
                        </a:cubicBezTo>
                        <a:cubicBezTo>
                          <a:pt x="159" y="122"/>
                          <a:pt x="155" y="117"/>
                          <a:pt x="153" y="114"/>
                        </a:cubicBezTo>
                        <a:cubicBezTo>
                          <a:pt x="150" y="111"/>
                          <a:pt x="147" y="108"/>
                          <a:pt x="145" y="106"/>
                        </a:cubicBezTo>
                        <a:cubicBezTo>
                          <a:pt x="143" y="105"/>
                          <a:pt x="141" y="104"/>
                          <a:pt x="141" y="104"/>
                        </a:cubicBezTo>
                        <a:cubicBezTo>
                          <a:pt x="141" y="104"/>
                          <a:pt x="142" y="103"/>
                          <a:pt x="143" y="102"/>
                        </a:cubicBezTo>
                        <a:cubicBezTo>
                          <a:pt x="144" y="101"/>
                          <a:pt x="145" y="100"/>
                          <a:pt x="144" y="99"/>
                        </a:cubicBezTo>
                        <a:cubicBezTo>
                          <a:pt x="143" y="98"/>
                          <a:pt x="141" y="97"/>
                          <a:pt x="140" y="97"/>
                        </a:cubicBezTo>
                        <a:cubicBezTo>
                          <a:pt x="138" y="96"/>
                          <a:pt x="137" y="95"/>
                          <a:pt x="137" y="93"/>
                        </a:cubicBezTo>
                        <a:cubicBezTo>
                          <a:pt x="136" y="92"/>
                          <a:pt x="138" y="89"/>
                          <a:pt x="140" y="88"/>
                        </a:cubicBezTo>
                        <a:cubicBezTo>
                          <a:pt x="142" y="87"/>
                          <a:pt x="144" y="85"/>
                          <a:pt x="145" y="84"/>
                        </a:cubicBezTo>
                        <a:cubicBezTo>
                          <a:pt x="146" y="83"/>
                          <a:pt x="147" y="80"/>
                          <a:pt x="147" y="77"/>
                        </a:cubicBezTo>
                        <a:cubicBezTo>
                          <a:pt x="147" y="74"/>
                          <a:pt x="147" y="70"/>
                          <a:pt x="148" y="67"/>
                        </a:cubicBezTo>
                        <a:cubicBezTo>
                          <a:pt x="149" y="64"/>
                          <a:pt x="149" y="60"/>
                          <a:pt x="149" y="59"/>
                        </a:cubicBezTo>
                        <a:cubicBezTo>
                          <a:pt x="149" y="57"/>
                          <a:pt x="150" y="55"/>
                          <a:pt x="151" y="54"/>
                        </a:cubicBezTo>
                        <a:cubicBezTo>
                          <a:pt x="152" y="53"/>
                          <a:pt x="152" y="50"/>
                          <a:pt x="151" y="48"/>
                        </a:cubicBezTo>
                        <a:cubicBezTo>
                          <a:pt x="150" y="45"/>
                          <a:pt x="149" y="41"/>
                          <a:pt x="150" y="39"/>
                        </a:cubicBezTo>
                        <a:cubicBezTo>
                          <a:pt x="150" y="37"/>
                          <a:pt x="150" y="34"/>
                          <a:pt x="149" y="32"/>
                        </a:cubicBezTo>
                        <a:cubicBezTo>
                          <a:pt x="148" y="29"/>
                          <a:pt x="148" y="26"/>
                          <a:pt x="147" y="24"/>
                        </a:cubicBezTo>
                        <a:cubicBezTo>
                          <a:pt x="147" y="21"/>
                          <a:pt x="146" y="18"/>
                          <a:pt x="144" y="17"/>
                        </a:cubicBezTo>
                        <a:cubicBezTo>
                          <a:pt x="143" y="15"/>
                          <a:pt x="140" y="14"/>
                          <a:pt x="137" y="13"/>
                        </a:cubicBezTo>
                        <a:cubicBezTo>
                          <a:pt x="134" y="12"/>
                          <a:pt x="131" y="9"/>
                          <a:pt x="130" y="7"/>
                        </a:cubicBezTo>
                        <a:cubicBezTo>
                          <a:pt x="129" y="4"/>
                          <a:pt x="126" y="3"/>
                          <a:pt x="123" y="4"/>
                        </a:cubicBezTo>
                        <a:cubicBezTo>
                          <a:pt x="120" y="5"/>
                          <a:pt x="116" y="4"/>
                          <a:pt x="114" y="2"/>
                        </a:cubicBezTo>
                        <a:cubicBezTo>
                          <a:pt x="111" y="0"/>
                          <a:pt x="106" y="1"/>
                          <a:pt x="101" y="3"/>
                        </a:cubicBezTo>
                        <a:cubicBezTo>
                          <a:pt x="97" y="6"/>
                          <a:pt x="93" y="8"/>
                          <a:pt x="93" y="8"/>
                        </a:cubicBezTo>
                        <a:cubicBezTo>
                          <a:pt x="93" y="8"/>
                          <a:pt x="95" y="8"/>
                          <a:pt x="97" y="9"/>
                        </a:cubicBezTo>
                        <a:cubicBezTo>
                          <a:pt x="100" y="10"/>
                          <a:pt x="103" y="11"/>
                          <a:pt x="105" y="12"/>
                        </a:cubicBezTo>
                        <a:cubicBezTo>
                          <a:pt x="107" y="13"/>
                          <a:pt x="110" y="14"/>
                          <a:pt x="111" y="15"/>
                        </a:cubicBezTo>
                        <a:cubicBezTo>
                          <a:pt x="112" y="17"/>
                          <a:pt x="114" y="19"/>
                          <a:pt x="115" y="20"/>
                        </a:cubicBezTo>
                        <a:cubicBezTo>
                          <a:pt x="116" y="22"/>
                          <a:pt x="115" y="23"/>
                          <a:pt x="114" y="24"/>
                        </a:cubicBezTo>
                        <a:cubicBezTo>
                          <a:pt x="112" y="25"/>
                          <a:pt x="111" y="26"/>
                          <a:pt x="111" y="27"/>
                        </a:cubicBezTo>
                        <a:cubicBezTo>
                          <a:pt x="111" y="29"/>
                          <a:pt x="111" y="31"/>
                          <a:pt x="112" y="32"/>
                        </a:cubicBezTo>
                        <a:cubicBezTo>
                          <a:pt x="112" y="33"/>
                          <a:pt x="112" y="35"/>
                          <a:pt x="111" y="36"/>
                        </a:cubicBezTo>
                        <a:cubicBezTo>
                          <a:pt x="110" y="36"/>
                          <a:pt x="109" y="38"/>
                          <a:pt x="109" y="40"/>
                        </a:cubicBezTo>
                        <a:cubicBezTo>
                          <a:pt x="109" y="42"/>
                          <a:pt x="108" y="44"/>
                          <a:pt x="107" y="44"/>
                        </a:cubicBezTo>
                        <a:cubicBezTo>
                          <a:pt x="106" y="45"/>
                          <a:pt x="105" y="47"/>
                          <a:pt x="105" y="49"/>
                        </a:cubicBezTo>
                        <a:cubicBezTo>
                          <a:pt x="105" y="51"/>
                          <a:pt x="103" y="53"/>
                          <a:pt x="102" y="54"/>
                        </a:cubicBezTo>
                        <a:cubicBezTo>
                          <a:pt x="100" y="55"/>
                          <a:pt x="97" y="56"/>
                          <a:pt x="96" y="58"/>
                        </a:cubicBezTo>
                        <a:cubicBezTo>
                          <a:pt x="95" y="60"/>
                          <a:pt x="93" y="63"/>
                          <a:pt x="93" y="65"/>
                        </a:cubicBezTo>
                        <a:cubicBezTo>
                          <a:pt x="93" y="66"/>
                          <a:pt x="90" y="69"/>
                          <a:pt x="87" y="70"/>
                        </a:cubicBezTo>
                        <a:cubicBezTo>
                          <a:pt x="83" y="71"/>
                          <a:pt x="79" y="73"/>
                          <a:pt x="76" y="74"/>
                        </a:cubicBezTo>
                        <a:cubicBezTo>
                          <a:pt x="73" y="75"/>
                          <a:pt x="70" y="79"/>
                          <a:pt x="69" y="83"/>
                        </a:cubicBezTo>
                        <a:cubicBezTo>
                          <a:pt x="68" y="86"/>
                          <a:pt x="67" y="91"/>
                          <a:pt x="67" y="94"/>
                        </a:cubicBezTo>
                        <a:cubicBezTo>
                          <a:pt x="67" y="97"/>
                          <a:pt x="66" y="101"/>
                          <a:pt x="64" y="103"/>
                        </a:cubicBezTo>
                        <a:cubicBezTo>
                          <a:pt x="63" y="105"/>
                          <a:pt x="62" y="109"/>
                          <a:pt x="63" y="111"/>
                        </a:cubicBezTo>
                        <a:cubicBezTo>
                          <a:pt x="64" y="113"/>
                          <a:pt x="67" y="116"/>
                          <a:pt x="68" y="118"/>
                        </a:cubicBezTo>
                        <a:cubicBezTo>
                          <a:pt x="70" y="120"/>
                          <a:pt x="70" y="124"/>
                          <a:pt x="69" y="128"/>
                        </a:cubicBezTo>
                        <a:cubicBezTo>
                          <a:pt x="68" y="132"/>
                          <a:pt x="66" y="138"/>
                          <a:pt x="66" y="140"/>
                        </a:cubicBezTo>
                        <a:cubicBezTo>
                          <a:pt x="65" y="143"/>
                          <a:pt x="63" y="147"/>
                          <a:pt x="61" y="149"/>
                        </a:cubicBezTo>
                        <a:cubicBezTo>
                          <a:pt x="59" y="151"/>
                          <a:pt x="57" y="154"/>
                          <a:pt x="57" y="156"/>
                        </a:cubicBezTo>
                        <a:cubicBezTo>
                          <a:pt x="56" y="158"/>
                          <a:pt x="54" y="161"/>
                          <a:pt x="53" y="164"/>
                        </a:cubicBezTo>
                        <a:cubicBezTo>
                          <a:pt x="52" y="166"/>
                          <a:pt x="49" y="168"/>
                          <a:pt x="48" y="168"/>
                        </a:cubicBezTo>
                        <a:cubicBezTo>
                          <a:pt x="47" y="168"/>
                          <a:pt x="44" y="170"/>
                          <a:pt x="42" y="173"/>
                        </a:cubicBezTo>
                        <a:cubicBezTo>
                          <a:pt x="40" y="175"/>
                          <a:pt x="37" y="180"/>
                          <a:pt x="34" y="183"/>
                        </a:cubicBezTo>
                        <a:cubicBezTo>
                          <a:pt x="32" y="186"/>
                          <a:pt x="29" y="192"/>
                          <a:pt x="28" y="195"/>
                        </a:cubicBezTo>
                        <a:cubicBezTo>
                          <a:pt x="27" y="198"/>
                          <a:pt x="25" y="203"/>
                          <a:pt x="24" y="206"/>
                        </a:cubicBezTo>
                        <a:cubicBezTo>
                          <a:pt x="22" y="209"/>
                          <a:pt x="21" y="211"/>
                          <a:pt x="21" y="211"/>
                        </a:cubicBezTo>
                        <a:cubicBezTo>
                          <a:pt x="21" y="211"/>
                          <a:pt x="20" y="212"/>
                          <a:pt x="20" y="214"/>
                        </a:cubicBezTo>
                        <a:cubicBezTo>
                          <a:pt x="19" y="216"/>
                          <a:pt x="18" y="219"/>
                          <a:pt x="16" y="221"/>
                        </a:cubicBezTo>
                        <a:cubicBezTo>
                          <a:pt x="15" y="222"/>
                          <a:pt x="14" y="225"/>
                          <a:pt x="14" y="227"/>
                        </a:cubicBezTo>
                        <a:cubicBezTo>
                          <a:pt x="14" y="229"/>
                          <a:pt x="14" y="232"/>
                          <a:pt x="12" y="234"/>
                        </a:cubicBezTo>
                        <a:cubicBezTo>
                          <a:pt x="11" y="236"/>
                          <a:pt x="10" y="238"/>
                          <a:pt x="9" y="239"/>
                        </a:cubicBezTo>
                        <a:cubicBezTo>
                          <a:pt x="9" y="240"/>
                          <a:pt x="7" y="244"/>
                          <a:pt x="6" y="247"/>
                        </a:cubicBezTo>
                        <a:cubicBezTo>
                          <a:pt x="5" y="250"/>
                          <a:pt x="3" y="256"/>
                          <a:pt x="3" y="260"/>
                        </a:cubicBezTo>
                        <a:cubicBezTo>
                          <a:pt x="3" y="264"/>
                          <a:pt x="2" y="270"/>
                          <a:pt x="2" y="272"/>
                        </a:cubicBezTo>
                        <a:cubicBezTo>
                          <a:pt x="2" y="274"/>
                          <a:pt x="1" y="279"/>
                          <a:pt x="0" y="282"/>
                        </a:cubicBezTo>
                        <a:cubicBezTo>
                          <a:pt x="0" y="285"/>
                          <a:pt x="0" y="288"/>
                          <a:pt x="1" y="289"/>
                        </a:cubicBezTo>
                        <a:cubicBezTo>
                          <a:pt x="1" y="291"/>
                          <a:pt x="1" y="293"/>
                          <a:pt x="1" y="295"/>
                        </a:cubicBezTo>
                        <a:cubicBezTo>
                          <a:pt x="0" y="296"/>
                          <a:pt x="0" y="299"/>
                          <a:pt x="1" y="300"/>
                        </a:cubicBezTo>
                        <a:cubicBezTo>
                          <a:pt x="1" y="302"/>
                          <a:pt x="2" y="306"/>
                          <a:pt x="1" y="309"/>
                        </a:cubicBezTo>
                        <a:cubicBezTo>
                          <a:pt x="1" y="312"/>
                          <a:pt x="1" y="316"/>
                          <a:pt x="1" y="318"/>
                        </a:cubicBezTo>
                        <a:cubicBezTo>
                          <a:pt x="1" y="319"/>
                          <a:pt x="2" y="322"/>
                          <a:pt x="3" y="324"/>
                        </a:cubicBezTo>
                        <a:cubicBezTo>
                          <a:pt x="4" y="325"/>
                          <a:pt x="4" y="330"/>
                          <a:pt x="3" y="333"/>
                        </a:cubicBezTo>
                        <a:cubicBezTo>
                          <a:pt x="3" y="336"/>
                          <a:pt x="2" y="340"/>
                          <a:pt x="3" y="342"/>
                        </a:cubicBezTo>
                        <a:cubicBezTo>
                          <a:pt x="4" y="343"/>
                          <a:pt x="5" y="345"/>
                          <a:pt x="7" y="346"/>
                        </a:cubicBezTo>
                        <a:cubicBezTo>
                          <a:pt x="8" y="346"/>
                          <a:pt x="9" y="347"/>
                          <a:pt x="9" y="347"/>
                        </a:cubicBezTo>
                        <a:cubicBezTo>
                          <a:pt x="9" y="347"/>
                          <a:pt x="10" y="344"/>
                          <a:pt x="12" y="341"/>
                        </a:cubicBezTo>
                        <a:cubicBezTo>
                          <a:pt x="13" y="337"/>
                          <a:pt x="15" y="334"/>
                          <a:pt x="16" y="332"/>
                        </a:cubicBezTo>
                        <a:cubicBezTo>
                          <a:pt x="17" y="331"/>
                          <a:pt x="19" y="330"/>
                          <a:pt x="21" y="329"/>
                        </a:cubicBezTo>
                        <a:cubicBezTo>
                          <a:pt x="23" y="328"/>
                          <a:pt x="24" y="330"/>
                          <a:pt x="23" y="332"/>
                        </a:cubicBezTo>
                        <a:cubicBezTo>
                          <a:pt x="21" y="335"/>
                          <a:pt x="20" y="340"/>
                          <a:pt x="19" y="343"/>
                        </a:cubicBezTo>
                        <a:cubicBezTo>
                          <a:pt x="19" y="346"/>
                          <a:pt x="20" y="350"/>
                          <a:pt x="21" y="351"/>
                        </a:cubicBezTo>
                        <a:cubicBezTo>
                          <a:pt x="22" y="353"/>
                          <a:pt x="27" y="355"/>
                          <a:pt x="31" y="357"/>
                        </a:cubicBezTo>
                        <a:cubicBezTo>
                          <a:pt x="34" y="358"/>
                          <a:pt x="41" y="360"/>
                          <a:pt x="44" y="362"/>
                        </a:cubicBezTo>
                        <a:cubicBezTo>
                          <a:pt x="48" y="363"/>
                          <a:pt x="52" y="365"/>
                          <a:pt x="54" y="365"/>
                        </a:cubicBezTo>
                        <a:cubicBezTo>
                          <a:pt x="55" y="365"/>
                          <a:pt x="57" y="363"/>
                          <a:pt x="59" y="360"/>
                        </a:cubicBezTo>
                        <a:cubicBezTo>
                          <a:pt x="60" y="358"/>
                          <a:pt x="63" y="352"/>
                          <a:pt x="66" y="348"/>
                        </a:cubicBezTo>
                        <a:cubicBezTo>
                          <a:pt x="69" y="345"/>
                          <a:pt x="73" y="343"/>
                          <a:pt x="75" y="345"/>
                        </a:cubicBezTo>
                        <a:cubicBezTo>
                          <a:pt x="78" y="347"/>
                          <a:pt x="80" y="351"/>
                          <a:pt x="81" y="353"/>
                        </a:cubicBezTo>
                        <a:cubicBezTo>
                          <a:pt x="83" y="356"/>
                          <a:pt x="84" y="359"/>
                          <a:pt x="84" y="361"/>
                        </a:cubicBezTo>
                        <a:cubicBezTo>
                          <a:pt x="85" y="364"/>
                          <a:pt x="85" y="366"/>
                          <a:pt x="85" y="368"/>
                        </a:cubicBezTo>
                        <a:cubicBezTo>
                          <a:pt x="85" y="369"/>
                          <a:pt x="85" y="370"/>
                          <a:pt x="86" y="370"/>
                        </a:cubicBezTo>
                        <a:cubicBezTo>
                          <a:pt x="87" y="371"/>
                          <a:pt x="88" y="369"/>
                          <a:pt x="88" y="367"/>
                        </a:cubicBezTo>
                        <a:cubicBezTo>
                          <a:pt x="89" y="365"/>
                          <a:pt x="91" y="364"/>
                          <a:pt x="93" y="364"/>
                        </a:cubicBezTo>
                        <a:cubicBezTo>
                          <a:pt x="94" y="364"/>
                          <a:pt x="98" y="363"/>
                          <a:pt x="101" y="363"/>
                        </a:cubicBezTo>
                        <a:cubicBezTo>
                          <a:pt x="104" y="362"/>
                          <a:pt x="108" y="361"/>
                          <a:pt x="109" y="361"/>
                        </a:cubicBezTo>
                        <a:cubicBezTo>
                          <a:pt x="110" y="361"/>
                          <a:pt x="113" y="362"/>
                          <a:pt x="114" y="363"/>
                        </a:cubicBezTo>
                        <a:cubicBezTo>
                          <a:pt x="116" y="364"/>
                          <a:pt x="120" y="367"/>
                          <a:pt x="125" y="369"/>
                        </a:cubicBezTo>
                        <a:cubicBezTo>
                          <a:pt x="129" y="371"/>
                          <a:pt x="132" y="371"/>
                          <a:pt x="131" y="368"/>
                        </a:cubicBezTo>
                        <a:cubicBezTo>
                          <a:pt x="130" y="366"/>
                          <a:pt x="130" y="363"/>
                          <a:pt x="131" y="363"/>
                        </a:cubicBezTo>
                        <a:cubicBezTo>
                          <a:pt x="132" y="362"/>
                          <a:pt x="135" y="363"/>
                          <a:pt x="137" y="365"/>
                        </a:cubicBezTo>
                        <a:cubicBezTo>
                          <a:pt x="140" y="367"/>
                          <a:pt x="145" y="367"/>
                          <a:pt x="149" y="365"/>
                        </a:cubicBezTo>
                        <a:cubicBezTo>
                          <a:pt x="153" y="364"/>
                          <a:pt x="159" y="362"/>
                          <a:pt x="163" y="362"/>
                        </a:cubicBezTo>
                        <a:cubicBezTo>
                          <a:pt x="166" y="362"/>
                          <a:pt x="171" y="360"/>
                          <a:pt x="173" y="357"/>
                        </a:cubicBezTo>
                        <a:cubicBezTo>
                          <a:pt x="176" y="355"/>
                          <a:pt x="180" y="353"/>
                          <a:pt x="183" y="352"/>
                        </a:cubicBezTo>
                        <a:cubicBezTo>
                          <a:pt x="185" y="352"/>
                          <a:pt x="189" y="351"/>
                          <a:pt x="192" y="350"/>
                        </a:cubicBezTo>
                        <a:cubicBezTo>
                          <a:pt x="194" y="350"/>
                          <a:pt x="196" y="349"/>
                          <a:pt x="196" y="349"/>
                        </a:cubicBezTo>
                        <a:cubicBezTo>
                          <a:pt x="196" y="349"/>
                          <a:pt x="197" y="347"/>
                          <a:pt x="198" y="345"/>
                        </a:cubicBezTo>
                        <a:cubicBezTo>
                          <a:pt x="199" y="343"/>
                          <a:pt x="198" y="339"/>
                          <a:pt x="196" y="337"/>
                        </a:cubicBezTo>
                        <a:cubicBezTo>
                          <a:pt x="194" y="334"/>
                          <a:pt x="192" y="330"/>
                          <a:pt x="192" y="326"/>
                        </a:cubicBezTo>
                        <a:cubicBezTo>
                          <a:pt x="192" y="323"/>
                          <a:pt x="192" y="319"/>
                          <a:pt x="193" y="318"/>
                        </a:cubicBezTo>
                        <a:cubicBezTo>
                          <a:pt x="194" y="316"/>
                          <a:pt x="197" y="314"/>
                          <a:pt x="200" y="312"/>
                        </a:cubicBezTo>
                        <a:cubicBezTo>
                          <a:pt x="203" y="311"/>
                          <a:pt x="203" y="308"/>
                          <a:pt x="200" y="307"/>
                        </a:cubicBezTo>
                        <a:cubicBezTo>
                          <a:pt x="197" y="305"/>
                          <a:pt x="197" y="303"/>
                          <a:pt x="200" y="301"/>
                        </a:cubicBezTo>
                        <a:cubicBezTo>
                          <a:pt x="203" y="299"/>
                          <a:pt x="203" y="296"/>
                          <a:pt x="200" y="293"/>
                        </a:cubicBezTo>
                        <a:cubicBezTo>
                          <a:pt x="200" y="293"/>
                          <a:pt x="200" y="293"/>
                          <a:pt x="197" y="292"/>
                        </a:cubicBezTo>
                        <a:cubicBezTo>
                          <a:pt x="194" y="291"/>
                          <a:pt x="194" y="291"/>
                          <a:pt x="194" y="291"/>
                        </a:cubicBezTo>
                        <a:cubicBezTo>
                          <a:pt x="191" y="291"/>
                          <a:pt x="188" y="288"/>
                          <a:pt x="186" y="286"/>
                        </a:cubicBezTo>
                        <a:cubicBezTo>
                          <a:pt x="184" y="283"/>
                          <a:pt x="184" y="279"/>
                          <a:pt x="186" y="277"/>
                        </a:cubicBezTo>
                        <a:cubicBezTo>
                          <a:pt x="188" y="275"/>
                          <a:pt x="191" y="272"/>
                          <a:pt x="192" y="270"/>
                        </a:cubicBezTo>
                        <a:cubicBezTo>
                          <a:pt x="193" y="268"/>
                          <a:pt x="194" y="264"/>
                          <a:pt x="195" y="262"/>
                        </a:cubicBezTo>
                        <a:cubicBezTo>
                          <a:pt x="195" y="259"/>
                          <a:pt x="199" y="254"/>
                          <a:pt x="202" y="251"/>
                        </a:cubicBezTo>
                        <a:cubicBezTo>
                          <a:pt x="205" y="248"/>
                          <a:pt x="210" y="246"/>
                          <a:pt x="212" y="246"/>
                        </a:cubicBezTo>
                        <a:cubicBezTo>
                          <a:pt x="215" y="245"/>
                          <a:pt x="217" y="243"/>
                          <a:pt x="217" y="241"/>
                        </a:cubicBezTo>
                        <a:cubicBezTo>
                          <a:pt x="218" y="239"/>
                          <a:pt x="218" y="238"/>
                          <a:pt x="218" y="238"/>
                        </a:cubicBezTo>
                        <a:cubicBezTo>
                          <a:pt x="211" y="236"/>
                          <a:pt x="211" y="236"/>
                          <a:pt x="211" y="236"/>
                        </a:cubicBezTo>
                        <a:cubicBezTo>
                          <a:pt x="211" y="236"/>
                          <a:pt x="209" y="235"/>
                          <a:pt x="207" y="23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4" name="Freeform 17">
                    <a:extLst>
                      <a:ext uri="{FF2B5EF4-FFF2-40B4-BE49-F238E27FC236}">
                        <a16:creationId xmlns:a16="http://schemas.microsoft.com/office/drawing/2014/main" id="{8712E8CE-50ED-B135-02A8-DBD3E6444D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96411" y="3845926"/>
                    <a:ext cx="316264" cy="440540"/>
                  </a:xfrm>
                  <a:custGeom>
                    <a:avLst/>
                    <a:gdLst/>
                    <a:ahLst/>
                    <a:cxnLst>
                      <a:cxn ang="0">
                        <a:pos x="1" y="22"/>
                      </a:cxn>
                      <a:cxn ang="0">
                        <a:pos x="6" y="44"/>
                      </a:cxn>
                      <a:cxn ang="0">
                        <a:pos x="13" y="63"/>
                      </a:cxn>
                      <a:cxn ang="0">
                        <a:pos x="9" y="85"/>
                      </a:cxn>
                      <a:cxn ang="0">
                        <a:pos x="14" y="105"/>
                      </a:cxn>
                      <a:cxn ang="0">
                        <a:pos x="20" y="126"/>
                      </a:cxn>
                      <a:cxn ang="0">
                        <a:pos x="23" y="151"/>
                      </a:cxn>
                      <a:cxn ang="0">
                        <a:pos x="26" y="169"/>
                      </a:cxn>
                      <a:cxn ang="0">
                        <a:pos x="38" y="180"/>
                      </a:cxn>
                      <a:cxn ang="0">
                        <a:pos x="33" y="196"/>
                      </a:cxn>
                      <a:cxn ang="0">
                        <a:pos x="29" y="207"/>
                      </a:cxn>
                      <a:cxn ang="0">
                        <a:pos x="46" y="208"/>
                      </a:cxn>
                      <a:cxn ang="0">
                        <a:pos x="67" y="207"/>
                      </a:cxn>
                      <a:cxn ang="0">
                        <a:pos x="83" y="216"/>
                      </a:cxn>
                      <a:cxn ang="0">
                        <a:pos x="94" y="227"/>
                      </a:cxn>
                      <a:cxn ang="0">
                        <a:pos x="106" y="229"/>
                      </a:cxn>
                      <a:cxn ang="0">
                        <a:pos x="116" y="222"/>
                      </a:cxn>
                      <a:cxn ang="0">
                        <a:pos x="122" y="210"/>
                      </a:cxn>
                      <a:cxn ang="0">
                        <a:pos x="118" y="200"/>
                      </a:cxn>
                      <a:cxn ang="0">
                        <a:pos x="116" y="188"/>
                      </a:cxn>
                      <a:cxn ang="0">
                        <a:pos x="122" y="171"/>
                      </a:cxn>
                      <a:cxn ang="0">
                        <a:pos x="123" y="163"/>
                      </a:cxn>
                      <a:cxn ang="0">
                        <a:pos x="132" y="152"/>
                      </a:cxn>
                      <a:cxn ang="0">
                        <a:pos x="145" y="138"/>
                      </a:cxn>
                      <a:cxn ang="0">
                        <a:pos x="159" y="114"/>
                      </a:cxn>
                      <a:cxn ang="0">
                        <a:pos x="178" y="99"/>
                      </a:cxn>
                      <a:cxn ang="0">
                        <a:pos x="182" y="95"/>
                      </a:cxn>
                      <a:cxn ang="0">
                        <a:pos x="169" y="89"/>
                      </a:cxn>
                      <a:cxn ang="0">
                        <a:pos x="159" y="78"/>
                      </a:cxn>
                      <a:cxn ang="0">
                        <a:pos x="143" y="62"/>
                      </a:cxn>
                      <a:cxn ang="0">
                        <a:pos x="126" y="45"/>
                      </a:cxn>
                      <a:cxn ang="0">
                        <a:pos x="111" y="32"/>
                      </a:cxn>
                      <a:cxn ang="0">
                        <a:pos x="91" y="20"/>
                      </a:cxn>
                      <a:cxn ang="0">
                        <a:pos x="68" y="5"/>
                      </a:cxn>
                      <a:cxn ang="0">
                        <a:pos x="42" y="1"/>
                      </a:cxn>
                      <a:cxn ang="0">
                        <a:pos x="22" y="3"/>
                      </a:cxn>
                      <a:cxn ang="0">
                        <a:pos x="8" y="4"/>
                      </a:cxn>
                      <a:cxn ang="0">
                        <a:pos x="7" y="9"/>
                      </a:cxn>
                    </a:cxnLst>
                    <a:rect l="0" t="0" r="r" b="b"/>
                    <a:pathLst>
                      <a:path w="183" h="231">
                        <a:moveTo>
                          <a:pt x="4" y="14"/>
                        </a:moveTo>
                        <a:cubicBezTo>
                          <a:pt x="3" y="16"/>
                          <a:pt x="1" y="20"/>
                          <a:pt x="1" y="22"/>
                        </a:cubicBezTo>
                        <a:cubicBezTo>
                          <a:pt x="0" y="24"/>
                          <a:pt x="0" y="29"/>
                          <a:pt x="1" y="32"/>
                        </a:cubicBezTo>
                        <a:cubicBezTo>
                          <a:pt x="3" y="36"/>
                          <a:pt x="5" y="41"/>
                          <a:pt x="6" y="44"/>
                        </a:cubicBezTo>
                        <a:cubicBezTo>
                          <a:pt x="8" y="47"/>
                          <a:pt x="10" y="52"/>
                          <a:pt x="11" y="55"/>
                        </a:cubicBezTo>
                        <a:cubicBezTo>
                          <a:pt x="12" y="58"/>
                          <a:pt x="13" y="62"/>
                          <a:pt x="13" y="63"/>
                        </a:cubicBezTo>
                        <a:cubicBezTo>
                          <a:pt x="13" y="65"/>
                          <a:pt x="12" y="69"/>
                          <a:pt x="10" y="73"/>
                        </a:cubicBezTo>
                        <a:cubicBezTo>
                          <a:pt x="9" y="76"/>
                          <a:pt x="8" y="82"/>
                          <a:pt x="9" y="85"/>
                        </a:cubicBezTo>
                        <a:cubicBezTo>
                          <a:pt x="10" y="89"/>
                          <a:pt x="12" y="93"/>
                          <a:pt x="12" y="95"/>
                        </a:cubicBezTo>
                        <a:cubicBezTo>
                          <a:pt x="13" y="97"/>
                          <a:pt x="14" y="102"/>
                          <a:pt x="14" y="105"/>
                        </a:cubicBezTo>
                        <a:cubicBezTo>
                          <a:pt x="15" y="108"/>
                          <a:pt x="16" y="113"/>
                          <a:pt x="18" y="114"/>
                        </a:cubicBezTo>
                        <a:cubicBezTo>
                          <a:pt x="19" y="116"/>
                          <a:pt x="20" y="121"/>
                          <a:pt x="20" y="126"/>
                        </a:cubicBezTo>
                        <a:cubicBezTo>
                          <a:pt x="20" y="130"/>
                          <a:pt x="20" y="137"/>
                          <a:pt x="21" y="141"/>
                        </a:cubicBezTo>
                        <a:cubicBezTo>
                          <a:pt x="22" y="144"/>
                          <a:pt x="23" y="149"/>
                          <a:pt x="23" y="151"/>
                        </a:cubicBezTo>
                        <a:cubicBezTo>
                          <a:pt x="24" y="154"/>
                          <a:pt x="24" y="158"/>
                          <a:pt x="24" y="161"/>
                        </a:cubicBezTo>
                        <a:cubicBezTo>
                          <a:pt x="24" y="163"/>
                          <a:pt x="25" y="167"/>
                          <a:pt x="26" y="169"/>
                        </a:cubicBezTo>
                        <a:cubicBezTo>
                          <a:pt x="28" y="170"/>
                          <a:pt x="30" y="173"/>
                          <a:pt x="32" y="174"/>
                        </a:cubicBezTo>
                        <a:cubicBezTo>
                          <a:pt x="35" y="175"/>
                          <a:pt x="37" y="178"/>
                          <a:pt x="38" y="180"/>
                        </a:cubicBezTo>
                        <a:cubicBezTo>
                          <a:pt x="39" y="182"/>
                          <a:pt x="39" y="185"/>
                          <a:pt x="37" y="187"/>
                        </a:cubicBezTo>
                        <a:cubicBezTo>
                          <a:pt x="36" y="190"/>
                          <a:pt x="34" y="193"/>
                          <a:pt x="33" y="196"/>
                        </a:cubicBezTo>
                        <a:cubicBezTo>
                          <a:pt x="32" y="198"/>
                          <a:pt x="30" y="201"/>
                          <a:pt x="30" y="203"/>
                        </a:cubicBezTo>
                        <a:cubicBezTo>
                          <a:pt x="29" y="205"/>
                          <a:pt x="29" y="207"/>
                          <a:pt x="29" y="207"/>
                        </a:cubicBezTo>
                        <a:cubicBezTo>
                          <a:pt x="29" y="207"/>
                          <a:pt x="31" y="207"/>
                          <a:pt x="35" y="207"/>
                        </a:cubicBezTo>
                        <a:cubicBezTo>
                          <a:pt x="38" y="207"/>
                          <a:pt x="43" y="207"/>
                          <a:pt x="46" y="208"/>
                        </a:cubicBezTo>
                        <a:cubicBezTo>
                          <a:pt x="49" y="209"/>
                          <a:pt x="53" y="209"/>
                          <a:pt x="55" y="208"/>
                        </a:cubicBezTo>
                        <a:cubicBezTo>
                          <a:pt x="58" y="207"/>
                          <a:pt x="63" y="207"/>
                          <a:pt x="67" y="207"/>
                        </a:cubicBezTo>
                        <a:cubicBezTo>
                          <a:pt x="71" y="207"/>
                          <a:pt x="75" y="209"/>
                          <a:pt x="76" y="211"/>
                        </a:cubicBezTo>
                        <a:cubicBezTo>
                          <a:pt x="77" y="212"/>
                          <a:pt x="80" y="215"/>
                          <a:pt x="83" y="216"/>
                        </a:cubicBezTo>
                        <a:cubicBezTo>
                          <a:pt x="85" y="217"/>
                          <a:pt x="88" y="219"/>
                          <a:pt x="89" y="221"/>
                        </a:cubicBezTo>
                        <a:cubicBezTo>
                          <a:pt x="90" y="222"/>
                          <a:pt x="92" y="225"/>
                          <a:pt x="94" y="227"/>
                        </a:cubicBezTo>
                        <a:cubicBezTo>
                          <a:pt x="97" y="229"/>
                          <a:pt x="99" y="231"/>
                          <a:pt x="101" y="231"/>
                        </a:cubicBezTo>
                        <a:cubicBezTo>
                          <a:pt x="102" y="231"/>
                          <a:pt x="104" y="230"/>
                          <a:pt x="106" y="229"/>
                        </a:cubicBezTo>
                        <a:cubicBezTo>
                          <a:pt x="107" y="228"/>
                          <a:pt x="110" y="226"/>
                          <a:pt x="112" y="224"/>
                        </a:cubicBezTo>
                        <a:cubicBezTo>
                          <a:pt x="114" y="223"/>
                          <a:pt x="116" y="222"/>
                          <a:pt x="116" y="222"/>
                        </a:cubicBezTo>
                        <a:cubicBezTo>
                          <a:pt x="116" y="222"/>
                          <a:pt x="117" y="220"/>
                          <a:pt x="119" y="217"/>
                        </a:cubicBezTo>
                        <a:cubicBezTo>
                          <a:pt x="120" y="214"/>
                          <a:pt x="122" y="211"/>
                          <a:pt x="122" y="210"/>
                        </a:cubicBezTo>
                        <a:cubicBezTo>
                          <a:pt x="123" y="209"/>
                          <a:pt x="122" y="207"/>
                          <a:pt x="121" y="205"/>
                        </a:cubicBezTo>
                        <a:cubicBezTo>
                          <a:pt x="120" y="204"/>
                          <a:pt x="119" y="202"/>
                          <a:pt x="118" y="200"/>
                        </a:cubicBezTo>
                        <a:cubicBezTo>
                          <a:pt x="118" y="199"/>
                          <a:pt x="117" y="196"/>
                          <a:pt x="116" y="194"/>
                        </a:cubicBezTo>
                        <a:cubicBezTo>
                          <a:pt x="115" y="192"/>
                          <a:pt x="115" y="190"/>
                          <a:pt x="116" y="188"/>
                        </a:cubicBezTo>
                        <a:cubicBezTo>
                          <a:pt x="117" y="187"/>
                          <a:pt x="118" y="183"/>
                          <a:pt x="119" y="181"/>
                        </a:cubicBezTo>
                        <a:cubicBezTo>
                          <a:pt x="120" y="178"/>
                          <a:pt x="121" y="174"/>
                          <a:pt x="122" y="171"/>
                        </a:cubicBezTo>
                        <a:cubicBezTo>
                          <a:pt x="123" y="169"/>
                          <a:pt x="124" y="166"/>
                          <a:pt x="124" y="166"/>
                        </a:cubicBezTo>
                        <a:cubicBezTo>
                          <a:pt x="124" y="166"/>
                          <a:pt x="123" y="165"/>
                          <a:pt x="123" y="163"/>
                        </a:cubicBezTo>
                        <a:cubicBezTo>
                          <a:pt x="123" y="161"/>
                          <a:pt x="124" y="157"/>
                          <a:pt x="126" y="155"/>
                        </a:cubicBezTo>
                        <a:cubicBezTo>
                          <a:pt x="128" y="153"/>
                          <a:pt x="130" y="151"/>
                          <a:pt x="132" y="152"/>
                        </a:cubicBezTo>
                        <a:cubicBezTo>
                          <a:pt x="134" y="152"/>
                          <a:pt x="137" y="150"/>
                          <a:pt x="139" y="148"/>
                        </a:cubicBezTo>
                        <a:cubicBezTo>
                          <a:pt x="142" y="145"/>
                          <a:pt x="144" y="141"/>
                          <a:pt x="145" y="138"/>
                        </a:cubicBezTo>
                        <a:cubicBezTo>
                          <a:pt x="146" y="135"/>
                          <a:pt x="149" y="130"/>
                          <a:pt x="151" y="127"/>
                        </a:cubicBezTo>
                        <a:cubicBezTo>
                          <a:pt x="153" y="124"/>
                          <a:pt x="156" y="118"/>
                          <a:pt x="159" y="114"/>
                        </a:cubicBezTo>
                        <a:cubicBezTo>
                          <a:pt x="162" y="109"/>
                          <a:pt x="166" y="105"/>
                          <a:pt x="168" y="104"/>
                        </a:cubicBezTo>
                        <a:cubicBezTo>
                          <a:pt x="170" y="102"/>
                          <a:pt x="174" y="100"/>
                          <a:pt x="178" y="99"/>
                        </a:cubicBezTo>
                        <a:cubicBezTo>
                          <a:pt x="181" y="98"/>
                          <a:pt x="183" y="98"/>
                          <a:pt x="183" y="98"/>
                        </a:cubicBezTo>
                        <a:cubicBezTo>
                          <a:pt x="183" y="98"/>
                          <a:pt x="183" y="96"/>
                          <a:pt x="182" y="95"/>
                        </a:cubicBezTo>
                        <a:cubicBezTo>
                          <a:pt x="181" y="93"/>
                          <a:pt x="179" y="92"/>
                          <a:pt x="177" y="91"/>
                        </a:cubicBezTo>
                        <a:cubicBezTo>
                          <a:pt x="175" y="91"/>
                          <a:pt x="172" y="90"/>
                          <a:pt x="169" y="89"/>
                        </a:cubicBezTo>
                        <a:cubicBezTo>
                          <a:pt x="167" y="88"/>
                          <a:pt x="165" y="85"/>
                          <a:pt x="164" y="83"/>
                        </a:cubicBezTo>
                        <a:cubicBezTo>
                          <a:pt x="163" y="81"/>
                          <a:pt x="161" y="79"/>
                          <a:pt x="159" y="78"/>
                        </a:cubicBezTo>
                        <a:cubicBezTo>
                          <a:pt x="158" y="77"/>
                          <a:pt x="154" y="74"/>
                          <a:pt x="152" y="71"/>
                        </a:cubicBezTo>
                        <a:cubicBezTo>
                          <a:pt x="149" y="68"/>
                          <a:pt x="145" y="64"/>
                          <a:pt x="143" y="62"/>
                        </a:cubicBezTo>
                        <a:cubicBezTo>
                          <a:pt x="141" y="59"/>
                          <a:pt x="138" y="56"/>
                          <a:pt x="136" y="53"/>
                        </a:cubicBezTo>
                        <a:cubicBezTo>
                          <a:pt x="133" y="50"/>
                          <a:pt x="129" y="47"/>
                          <a:pt x="126" y="45"/>
                        </a:cubicBezTo>
                        <a:cubicBezTo>
                          <a:pt x="123" y="43"/>
                          <a:pt x="119" y="40"/>
                          <a:pt x="117" y="38"/>
                        </a:cubicBezTo>
                        <a:cubicBezTo>
                          <a:pt x="115" y="36"/>
                          <a:pt x="113" y="34"/>
                          <a:pt x="111" y="32"/>
                        </a:cubicBezTo>
                        <a:cubicBezTo>
                          <a:pt x="109" y="30"/>
                          <a:pt x="105" y="27"/>
                          <a:pt x="102" y="26"/>
                        </a:cubicBezTo>
                        <a:cubicBezTo>
                          <a:pt x="99" y="24"/>
                          <a:pt x="94" y="21"/>
                          <a:pt x="91" y="20"/>
                        </a:cubicBezTo>
                        <a:cubicBezTo>
                          <a:pt x="89" y="18"/>
                          <a:pt x="83" y="15"/>
                          <a:pt x="80" y="13"/>
                        </a:cubicBezTo>
                        <a:cubicBezTo>
                          <a:pt x="76" y="10"/>
                          <a:pt x="70" y="7"/>
                          <a:pt x="68" y="5"/>
                        </a:cubicBezTo>
                        <a:cubicBezTo>
                          <a:pt x="65" y="4"/>
                          <a:pt x="59" y="2"/>
                          <a:pt x="55" y="1"/>
                        </a:cubicBezTo>
                        <a:cubicBezTo>
                          <a:pt x="50" y="1"/>
                          <a:pt x="44" y="0"/>
                          <a:pt x="42" y="1"/>
                        </a:cubicBezTo>
                        <a:cubicBezTo>
                          <a:pt x="39" y="1"/>
                          <a:pt x="35" y="1"/>
                          <a:pt x="32" y="2"/>
                        </a:cubicBezTo>
                        <a:cubicBezTo>
                          <a:pt x="30" y="2"/>
                          <a:pt x="25" y="2"/>
                          <a:pt x="22" y="3"/>
                        </a:cubicBezTo>
                        <a:cubicBezTo>
                          <a:pt x="19" y="3"/>
                          <a:pt x="15" y="3"/>
                          <a:pt x="13" y="2"/>
                        </a:cubicBezTo>
                        <a:cubicBezTo>
                          <a:pt x="11" y="2"/>
                          <a:pt x="9" y="3"/>
                          <a:pt x="8" y="4"/>
                        </a:cubicBezTo>
                        <a:cubicBezTo>
                          <a:pt x="8" y="5"/>
                          <a:pt x="7" y="6"/>
                          <a:pt x="7" y="6"/>
                        </a:cubicBezTo>
                        <a:cubicBezTo>
                          <a:pt x="7" y="6"/>
                          <a:pt x="7" y="7"/>
                          <a:pt x="7" y="9"/>
                        </a:cubicBezTo>
                        <a:cubicBezTo>
                          <a:pt x="6" y="10"/>
                          <a:pt x="5" y="12"/>
                          <a:pt x="4" y="14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5" name="Freeform 18">
                    <a:extLst>
                      <a:ext uri="{FF2B5EF4-FFF2-40B4-BE49-F238E27FC236}">
                        <a16:creationId xmlns:a16="http://schemas.microsoft.com/office/drawing/2014/main" id="{F83B435A-FB8E-A746-35E6-5BF4DE0C86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8718" y="4032650"/>
                    <a:ext cx="273071" cy="189149"/>
                  </a:xfrm>
                  <a:custGeom>
                    <a:avLst/>
                    <a:gdLst/>
                    <a:ahLst/>
                    <a:cxnLst>
                      <a:cxn ang="0">
                        <a:pos x="45" y="6"/>
                      </a:cxn>
                      <a:cxn ang="0">
                        <a:pos x="36" y="16"/>
                      </a:cxn>
                      <a:cxn ang="0">
                        <a:pos x="28" y="29"/>
                      </a:cxn>
                      <a:cxn ang="0">
                        <a:pos x="22" y="40"/>
                      </a:cxn>
                      <a:cxn ang="0">
                        <a:pos x="16" y="50"/>
                      </a:cxn>
                      <a:cxn ang="0">
                        <a:pos x="9" y="54"/>
                      </a:cxn>
                      <a:cxn ang="0">
                        <a:pos x="3" y="57"/>
                      </a:cxn>
                      <a:cxn ang="0">
                        <a:pos x="0" y="65"/>
                      </a:cxn>
                      <a:cxn ang="0">
                        <a:pos x="1" y="68"/>
                      </a:cxn>
                      <a:cxn ang="0">
                        <a:pos x="6" y="70"/>
                      </a:cxn>
                      <a:cxn ang="0">
                        <a:pos x="16" y="73"/>
                      </a:cxn>
                      <a:cxn ang="0">
                        <a:pos x="25" y="71"/>
                      </a:cxn>
                      <a:cxn ang="0">
                        <a:pos x="32" y="67"/>
                      </a:cxn>
                      <a:cxn ang="0">
                        <a:pos x="36" y="63"/>
                      </a:cxn>
                      <a:cxn ang="0">
                        <a:pos x="44" y="58"/>
                      </a:cxn>
                      <a:cxn ang="0">
                        <a:pos x="51" y="56"/>
                      </a:cxn>
                      <a:cxn ang="0">
                        <a:pos x="58" y="55"/>
                      </a:cxn>
                      <a:cxn ang="0">
                        <a:pos x="61" y="58"/>
                      </a:cxn>
                      <a:cxn ang="0">
                        <a:pos x="56" y="66"/>
                      </a:cxn>
                      <a:cxn ang="0">
                        <a:pos x="52" y="73"/>
                      </a:cxn>
                      <a:cxn ang="0">
                        <a:pos x="49" y="78"/>
                      </a:cxn>
                      <a:cxn ang="0">
                        <a:pos x="48" y="81"/>
                      </a:cxn>
                      <a:cxn ang="0">
                        <a:pos x="50" y="85"/>
                      </a:cxn>
                      <a:cxn ang="0">
                        <a:pos x="57" y="89"/>
                      </a:cxn>
                      <a:cxn ang="0">
                        <a:pos x="66" y="88"/>
                      </a:cxn>
                      <a:cxn ang="0">
                        <a:pos x="75" y="88"/>
                      </a:cxn>
                      <a:cxn ang="0">
                        <a:pos x="80" y="95"/>
                      </a:cxn>
                      <a:cxn ang="0">
                        <a:pos x="85" y="98"/>
                      </a:cxn>
                      <a:cxn ang="0">
                        <a:pos x="90" y="92"/>
                      </a:cxn>
                      <a:cxn ang="0">
                        <a:pos x="92" y="85"/>
                      </a:cxn>
                      <a:cxn ang="0">
                        <a:pos x="93" y="79"/>
                      </a:cxn>
                      <a:cxn ang="0">
                        <a:pos x="95" y="72"/>
                      </a:cxn>
                      <a:cxn ang="0">
                        <a:pos x="100" y="72"/>
                      </a:cxn>
                      <a:cxn ang="0">
                        <a:pos x="111" y="77"/>
                      </a:cxn>
                      <a:cxn ang="0">
                        <a:pos x="123" y="79"/>
                      </a:cxn>
                      <a:cxn ang="0">
                        <a:pos x="133" y="79"/>
                      </a:cxn>
                      <a:cxn ang="0">
                        <a:pos x="144" y="81"/>
                      </a:cxn>
                      <a:cxn ang="0">
                        <a:pos x="154" y="84"/>
                      </a:cxn>
                      <a:cxn ang="0">
                        <a:pos x="158" y="85"/>
                      </a:cxn>
                      <a:cxn ang="0">
                        <a:pos x="158" y="82"/>
                      </a:cxn>
                      <a:cxn ang="0">
                        <a:pos x="156" y="75"/>
                      </a:cxn>
                      <a:cxn ang="0">
                        <a:pos x="154" y="66"/>
                      </a:cxn>
                      <a:cxn ang="0">
                        <a:pos x="152" y="56"/>
                      </a:cxn>
                      <a:cxn ang="0">
                        <a:pos x="149" y="44"/>
                      </a:cxn>
                      <a:cxn ang="0">
                        <a:pos x="145" y="31"/>
                      </a:cxn>
                      <a:cxn ang="0">
                        <a:pos x="138" y="22"/>
                      </a:cxn>
                      <a:cxn ang="0">
                        <a:pos x="129" y="19"/>
                      </a:cxn>
                      <a:cxn ang="0">
                        <a:pos x="121" y="17"/>
                      </a:cxn>
                      <a:cxn ang="0">
                        <a:pos x="116" y="17"/>
                      </a:cxn>
                      <a:cxn ang="0">
                        <a:pos x="109" y="17"/>
                      </a:cxn>
                      <a:cxn ang="0">
                        <a:pos x="101" y="16"/>
                      </a:cxn>
                      <a:cxn ang="0">
                        <a:pos x="99" y="16"/>
                      </a:cxn>
                      <a:cxn ang="0">
                        <a:pos x="97" y="16"/>
                      </a:cxn>
                      <a:cxn ang="0">
                        <a:pos x="82" y="13"/>
                      </a:cxn>
                      <a:cxn ang="0">
                        <a:pos x="76" y="9"/>
                      </a:cxn>
                      <a:cxn ang="0">
                        <a:pos x="69" y="7"/>
                      </a:cxn>
                      <a:cxn ang="0">
                        <a:pos x="62" y="3"/>
                      </a:cxn>
                      <a:cxn ang="0">
                        <a:pos x="60" y="0"/>
                      </a:cxn>
                      <a:cxn ang="0">
                        <a:pos x="55" y="1"/>
                      </a:cxn>
                      <a:cxn ang="0">
                        <a:pos x="45" y="6"/>
                      </a:cxn>
                    </a:cxnLst>
                    <a:rect l="0" t="0" r="r" b="b"/>
                    <a:pathLst>
                      <a:path w="158" h="99">
                        <a:moveTo>
                          <a:pt x="45" y="6"/>
                        </a:moveTo>
                        <a:cubicBezTo>
                          <a:pt x="43" y="7"/>
                          <a:pt x="39" y="11"/>
                          <a:pt x="36" y="16"/>
                        </a:cubicBezTo>
                        <a:cubicBezTo>
                          <a:pt x="33" y="20"/>
                          <a:pt x="30" y="26"/>
                          <a:pt x="28" y="29"/>
                        </a:cubicBezTo>
                        <a:cubicBezTo>
                          <a:pt x="26" y="32"/>
                          <a:pt x="23" y="37"/>
                          <a:pt x="22" y="40"/>
                        </a:cubicBezTo>
                        <a:cubicBezTo>
                          <a:pt x="21" y="43"/>
                          <a:pt x="19" y="47"/>
                          <a:pt x="16" y="50"/>
                        </a:cubicBezTo>
                        <a:cubicBezTo>
                          <a:pt x="14" y="52"/>
                          <a:pt x="11" y="54"/>
                          <a:pt x="9" y="54"/>
                        </a:cubicBezTo>
                        <a:cubicBezTo>
                          <a:pt x="7" y="53"/>
                          <a:pt x="5" y="55"/>
                          <a:pt x="3" y="57"/>
                        </a:cubicBezTo>
                        <a:cubicBezTo>
                          <a:pt x="1" y="59"/>
                          <a:pt x="0" y="63"/>
                          <a:pt x="0" y="65"/>
                        </a:cubicBezTo>
                        <a:cubicBezTo>
                          <a:pt x="0" y="67"/>
                          <a:pt x="1" y="68"/>
                          <a:pt x="1" y="68"/>
                        </a:cubicBezTo>
                        <a:cubicBezTo>
                          <a:pt x="1" y="68"/>
                          <a:pt x="3" y="69"/>
                          <a:pt x="6" y="70"/>
                        </a:cubicBezTo>
                        <a:cubicBezTo>
                          <a:pt x="8" y="71"/>
                          <a:pt x="13" y="73"/>
                          <a:pt x="16" y="73"/>
                        </a:cubicBezTo>
                        <a:cubicBezTo>
                          <a:pt x="19" y="74"/>
                          <a:pt x="24" y="73"/>
                          <a:pt x="25" y="71"/>
                        </a:cubicBezTo>
                        <a:cubicBezTo>
                          <a:pt x="27" y="70"/>
                          <a:pt x="30" y="68"/>
                          <a:pt x="32" y="67"/>
                        </a:cubicBezTo>
                        <a:cubicBezTo>
                          <a:pt x="34" y="66"/>
                          <a:pt x="36" y="65"/>
                          <a:pt x="36" y="63"/>
                        </a:cubicBezTo>
                        <a:cubicBezTo>
                          <a:pt x="37" y="61"/>
                          <a:pt x="41" y="59"/>
                          <a:pt x="44" y="58"/>
                        </a:cubicBezTo>
                        <a:cubicBezTo>
                          <a:pt x="47" y="56"/>
                          <a:pt x="50" y="55"/>
                          <a:pt x="51" y="56"/>
                        </a:cubicBezTo>
                        <a:cubicBezTo>
                          <a:pt x="52" y="56"/>
                          <a:pt x="55" y="56"/>
                          <a:pt x="58" y="55"/>
                        </a:cubicBezTo>
                        <a:cubicBezTo>
                          <a:pt x="60" y="55"/>
                          <a:pt x="62" y="56"/>
                          <a:pt x="61" y="58"/>
                        </a:cubicBezTo>
                        <a:cubicBezTo>
                          <a:pt x="61" y="60"/>
                          <a:pt x="58" y="64"/>
                          <a:pt x="56" y="66"/>
                        </a:cubicBezTo>
                        <a:cubicBezTo>
                          <a:pt x="54" y="68"/>
                          <a:pt x="52" y="71"/>
                          <a:pt x="52" y="73"/>
                        </a:cubicBezTo>
                        <a:cubicBezTo>
                          <a:pt x="51" y="75"/>
                          <a:pt x="50" y="77"/>
                          <a:pt x="49" y="78"/>
                        </a:cubicBezTo>
                        <a:cubicBezTo>
                          <a:pt x="49" y="78"/>
                          <a:pt x="48" y="80"/>
                          <a:pt x="48" y="81"/>
                        </a:cubicBezTo>
                        <a:cubicBezTo>
                          <a:pt x="47" y="82"/>
                          <a:pt x="49" y="84"/>
                          <a:pt x="50" y="85"/>
                        </a:cubicBezTo>
                        <a:cubicBezTo>
                          <a:pt x="52" y="86"/>
                          <a:pt x="55" y="87"/>
                          <a:pt x="57" y="89"/>
                        </a:cubicBezTo>
                        <a:cubicBezTo>
                          <a:pt x="59" y="90"/>
                          <a:pt x="63" y="89"/>
                          <a:pt x="66" y="88"/>
                        </a:cubicBezTo>
                        <a:cubicBezTo>
                          <a:pt x="69" y="87"/>
                          <a:pt x="73" y="87"/>
                          <a:pt x="75" y="88"/>
                        </a:cubicBezTo>
                        <a:cubicBezTo>
                          <a:pt x="77" y="89"/>
                          <a:pt x="79" y="93"/>
                          <a:pt x="80" y="95"/>
                        </a:cubicBezTo>
                        <a:cubicBezTo>
                          <a:pt x="80" y="98"/>
                          <a:pt x="83" y="99"/>
                          <a:pt x="85" y="98"/>
                        </a:cubicBezTo>
                        <a:cubicBezTo>
                          <a:pt x="87" y="98"/>
                          <a:pt x="89" y="95"/>
                          <a:pt x="90" y="92"/>
                        </a:cubicBezTo>
                        <a:cubicBezTo>
                          <a:pt x="90" y="89"/>
                          <a:pt x="91" y="86"/>
                          <a:pt x="92" y="85"/>
                        </a:cubicBezTo>
                        <a:cubicBezTo>
                          <a:pt x="92" y="84"/>
                          <a:pt x="93" y="82"/>
                          <a:pt x="93" y="79"/>
                        </a:cubicBezTo>
                        <a:cubicBezTo>
                          <a:pt x="93" y="76"/>
                          <a:pt x="94" y="73"/>
                          <a:pt x="95" y="72"/>
                        </a:cubicBezTo>
                        <a:cubicBezTo>
                          <a:pt x="95" y="70"/>
                          <a:pt x="98" y="71"/>
                          <a:pt x="100" y="72"/>
                        </a:cubicBezTo>
                        <a:cubicBezTo>
                          <a:pt x="103" y="74"/>
                          <a:pt x="108" y="77"/>
                          <a:pt x="111" y="77"/>
                        </a:cubicBezTo>
                        <a:cubicBezTo>
                          <a:pt x="115" y="78"/>
                          <a:pt x="120" y="79"/>
                          <a:pt x="123" y="79"/>
                        </a:cubicBezTo>
                        <a:cubicBezTo>
                          <a:pt x="125" y="79"/>
                          <a:pt x="130" y="79"/>
                          <a:pt x="133" y="79"/>
                        </a:cubicBezTo>
                        <a:cubicBezTo>
                          <a:pt x="136" y="79"/>
                          <a:pt x="141" y="80"/>
                          <a:pt x="144" y="81"/>
                        </a:cubicBezTo>
                        <a:cubicBezTo>
                          <a:pt x="148" y="83"/>
                          <a:pt x="152" y="84"/>
                          <a:pt x="154" y="84"/>
                        </a:cubicBezTo>
                        <a:cubicBezTo>
                          <a:pt x="157" y="85"/>
                          <a:pt x="158" y="85"/>
                          <a:pt x="158" y="85"/>
                        </a:cubicBezTo>
                        <a:cubicBezTo>
                          <a:pt x="158" y="85"/>
                          <a:pt x="158" y="84"/>
                          <a:pt x="158" y="82"/>
                        </a:cubicBezTo>
                        <a:cubicBezTo>
                          <a:pt x="158" y="81"/>
                          <a:pt x="157" y="78"/>
                          <a:pt x="156" y="75"/>
                        </a:cubicBezTo>
                        <a:cubicBezTo>
                          <a:pt x="155" y="73"/>
                          <a:pt x="154" y="69"/>
                          <a:pt x="154" y="66"/>
                        </a:cubicBezTo>
                        <a:cubicBezTo>
                          <a:pt x="154" y="64"/>
                          <a:pt x="153" y="59"/>
                          <a:pt x="152" y="56"/>
                        </a:cubicBezTo>
                        <a:cubicBezTo>
                          <a:pt x="152" y="53"/>
                          <a:pt x="150" y="47"/>
                          <a:pt x="149" y="44"/>
                        </a:cubicBezTo>
                        <a:cubicBezTo>
                          <a:pt x="148" y="40"/>
                          <a:pt x="146" y="34"/>
                          <a:pt x="145" y="31"/>
                        </a:cubicBezTo>
                        <a:cubicBezTo>
                          <a:pt x="143" y="27"/>
                          <a:pt x="140" y="23"/>
                          <a:pt x="138" y="22"/>
                        </a:cubicBezTo>
                        <a:cubicBezTo>
                          <a:pt x="136" y="21"/>
                          <a:pt x="132" y="19"/>
                          <a:pt x="129" y="19"/>
                        </a:cubicBezTo>
                        <a:cubicBezTo>
                          <a:pt x="126" y="19"/>
                          <a:pt x="122" y="18"/>
                          <a:pt x="121" y="17"/>
                        </a:cubicBezTo>
                        <a:cubicBezTo>
                          <a:pt x="119" y="16"/>
                          <a:pt x="117" y="16"/>
                          <a:pt x="116" y="17"/>
                        </a:cubicBezTo>
                        <a:cubicBezTo>
                          <a:pt x="115" y="17"/>
                          <a:pt x="112" y="17"/>
                          <a:pt x="109" y="17"/>
                        </a:cubicBezTo>
                        <a:cubicBezTo>
                          <a:pt x="107" y="17"/>
                          <a:pt x="103" y="17"/>
                          <a:pt x="101" y="16"/>
                        </a:cubicBezTo>
                        <a:cubicBezTo>
                          <a:pt x="101" y="16"/>
                          <a:pt x="101" y="16"/>
                          <a:pt x="99" y="16"/>
                        </a:cubicBezTo>
                        <a:cubicBezTo>
                          <a:pt x="97" y="16"/>
                          <a:pt x="97" y="16"/>
                          <a:pt x="97" y="16"/>
                        </a:cubicBezTo>
                        <a:cubicBezTo>
                          <a:pt x="90" y="16"/>
                          <a:pt x="84" y="14"/>
                          <a:pt x="82" y="13"/>
                        </a:cubicBezTo>
                        <a:cubicBezTo>
                          <a:pt x="80" y="11"/>
                          <a:pt x="78" y="9"/>
                          <a:pt x="76" y="9"/>
                        </a:cubicBezTo>
                        <a:cubicBezTo>
                          <a:pt x="75" y="9"/>
                          <a:pt x="71" y="8"/>
                          <a:pt x="69" y="7"/>
                        </a:cubicBezTo>
                        <a:cubicBezTo>
                          <a:pt x="66" y="7"/>
                          <a:pt x="63" y="5"/>
                          <a:pt x="62" y="3"/>
                        </a:cubicBezTo>
                        <a:cubicBezTo>
                          <a:pt x="61" y="1"/>
                          <a:pt x="60" y="0"/>
                          <a:pt x="60" y="0"/>
                        </a:cubicBezTo>
                        <a:cubicBezTo>
                          <a:pt x="60" y="0"/>
                          <a:pt x="58" y="0"/>
                          <a:pt x="55" y="1"/>
                        </a:cubicBezTo>
                        <a:cubicBezTo>
                          <a:pt x="51" y="2"/>
                          <a:pt x="47" y="4"/>
                          <a:pt x="45" y="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6" name="Freeform 19">
                    <a:extLst>
                      <a:ext uri="{FF2B5EF4-FFF2-40B4-BE49-F238E27FC236}">
                        <a16:creationId xmlns:a16="http://schemas.microsoft.com/office/drawing/2014/main" id="{0F83D717-75BA-6A3D-1F7C-B684D29D2C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31097" y="3843501"/>
                    <a:ext cx="432667" cy="687889"/>
                  </a:xfrm>
                  <a:custGeom>
                    <a:avLst/>
                    <a:gdLst/>
                    <a:ahLst/>
                    <a:cxnLst>
                      <a:cxn ang="0">
                        <a:pos x="168" y="25"/>
                      </a:cxn>
                      <a:cxn ang="0">
                        <a:pos x="153" y="39"/>
                      </a:cxn>
                      <a:cxn ang="0">
                        <a:pos x="144" y="53"/>
                      </a:cxn>
                      <a:cxn ang="0">
                        <a:pos x="143" y="68"/>
                      </a:cxn>
                      <a:cxn ang="0">
                        <a:pos x="143" y="85"/>
                      </a:cxn>
                      <a:cxn ang="0">
                        <a:pos x="141" y="115"/>
                      </a:cxn>
                      <a:cxn ang="0">
                        <a:pos x="134" y="140"/>
                      </a:cxn>
                      <a:cxn ang="0">
                        <a:pos x="143" y="156"/>
                      </a:cxn>
                      <a:cxn ang="0">
                        <a:pos x="131" y="174"/>
                      </a:cxn>
                      <a:cxn ang="0">
                        <a:pos x="109" y="173"/>
                      </a:cxn>
                      <a:cxn ang="0">
                        <a:pos x="91" y="174"/>
                      </a:cxn>
                      <a:cxn ang="0">
                        <a:pos x="76" y="188"/>
                      </a:cxn>
                      <a:cxn ang="0">
                        <a:pos x="58" y="199"/>
                      </a:cxn>
                      <a:cxn ang="0">
                        <a:pos x="40" y="206"/>
                      </a:cxn>
                      <a:cxn ang="0">
                        <a:pos x="22" y="222"/>
                      </a:cxn>
                      <a:cxn ang="0">
                        <a:pos x="14" y="245"/>
                      </a:cxn>
                      <a:cxn ang="0">
                        <a:pos x="3" y="274"/>
                      </a:cxn>
                      <a:cxn ang="0">
                        <a:pos x="5" y="288"/>
                      </a:cxn>
                      <a:cxn ang="0">
                        <a:pos x="7" y="297"/>
                      </a:cxn>
                      <a:cxn ang="0">
                        <a:pos x="5" y="316"/>
                      </a:cxn>
                      <a:cxn ang="0">
                        <a:pos x="0" y="331"/>
                      </a:cxn>
                      <a:cxn ang="0">
                        <a:pos x="11" y="333"/>
                      </a:cxn>
                      <a:cxn ang="0">
                        <a:pos x="23" y="347"/>
                      </a:cxn>
                      <a:cxn ang="0">
                        <a:pos x="47" y="359"/>
                      </a:cxn>
                      <a:cxn ang="0">
                        <a:pos x="68" y="348"/>
                      </a:cxn>
                      <a:cxn ang="0">
                        <a:pos x="87" y="341"/>
                      </a:cxn>
                      <a:cxn ang="0">
                        <a:pos x="100" y="317"/>
                      </a:cxn>
                      <a:cxn ang="0">
                        <a:pos x="98" y="303"/>
                      </a:cxn>
                      <a:cxn ang="0">
                        <a:pos x="103" y="294"/>
                      </a:cxn>
                      <a:cxn ang="0">
                        <a:pos x="113" y="293"/>
                      </a:cxn>
                      <a:cxn ang="0">
                        <a:pos x="130" y="295"/>
                      </a:cxn>
                      <a:cxn ang="0">
                        <a:pos x="142" y="301"/>
                      </a:cxn>
                      <a:cxn ang="0">
                        <a:pos x="159" y="297"/>
                      </a:cxn>
                      <a:cxn ang="0">
                        <a:pos x="181" y="289"/>
                      </a:cxn>
                      <a:cxn ang="0">
                        <a:pos x="189" y="283"/>
                      </a:cxn>
                      <a:cxn ang="0">
                        <a:pos x="202" y="272"/>
                      </a:cxn>
                      <a:cxn ang="0">
                        <a:pos x="210" y="266"/>
                      </a:cxn>
                      <a:cxn ang="0">
                        <a:pos x="224" y="253"/>
                      </a:cxn>
                      <a:cxn ang="0">
                        <a:pos x="239" y="243"/>
                      </a:cxn>
                      <a:cxn ang="0">
                        <a:pos x="242" y="228"/>
                      </a:cxn>
                      <a:cxn ang="0">
                        <a:pos x="240" y="216"/>
                      </a:cxn>
                      <a:cxn ang="0">
                        <a:pos x="240" y="208"/>
                      </a:cxn>
                      <a:cxn ang="0">
                        <a:pos x="244" y="197"/>
                      </a:cxn>
                      <a:cxn ang="0">
                        <a:pos x="249" y="181"/>
                      </a:cxn>
                      <a:cxn ang="0">
                        <a:pos x="237" y="170"/>
                      </a:cxn>
                      <a:cxn ang="0">
                        <a:pos x="234" y="152"/>
                      </a:cxn>
                      <a:cxn ang="0">
                        <a:pos x="231" y="127"/>
                      </a:cxn>
                      <a:cxn ang="0">
                        <a:pos x="225" y="106"/>
                      </a:cxn>
                      <a:cxn ang="0">
                        <a:pos x="220" y="86"/>
                      </a:cxn>
                      <a:cxn ang="0">
                        <a:pos x="224" y="64"/>
                      </a:cxn>
                      <a:cxn ang="0">
                        <a:pos x="217" y="45"/>
                      </a:cxn>
                      <a:cxn ang="0">
                        <a:pos x="212" y="23"/>
                      </a:cxn>
                      <a:cxn ang="0">
                        <a:pos x="218" y="10"/>
                      </a:cxn>
                      <a:cxn ang="0">
                        <a:pos x="216" y="6"/>
                      </a:cxn>
                      <a:cxn ang="0">
                        <a:pos x="207" y="4"/>
                      </a:cxn>
                      <a:cxn ang="0">
                        <a:pos x="198" y="0"/>
                      </a:cxn>
                      <a:cxn ang="0">
                        <a:pos x="184" y="15"/>
                      </a:cxn>
                    </a:cxnLst>
                    <a:rect l="0" t="0" r="r" b="b"/>
                    <a:pathLst>
                      <a:path w="250" h="360">
                        <a:moveTo>
                          <a:pt x="184" y="15"/>
                        </a:moveTo>
                        <a:cubicBezTo>
                          <a:pt x="179" y="20"/>
                          <a:pt x="172" y="25"/>
                          <a:pt x="168" y="25"/>
                        </a:cubicBezTo>
                        <a:cubicBezTo>
                          <a:pt x="165" y="25"/>
                          <a:pt x="160" y="28"/>
                          <a:pt x="158" y="31"/>
                        </a:cubicBezTo>
                        <a:cubicBezTo>
                          <a:pt x="156" y="33"/>
                          <a:pt x="154" y="37"/>
                          <a:pt x="153" y="39"/>
                        </a:cubicBezTo>
                        <a:cubicBezTo>
                          <a:pt x="153" y="42"/>
                          <a:pt x="151" y="45"/>
                          <a:pt x="150" y="46"/>
                        </a:cubicBezTo>
                        <a:cubicBezTo>
                          <a:pt x="148" y="48"/>
                          <a:pt x="146" y="51"/>
                          <a:pt x="144" y="53"/>
                        </a:cubicBezTo>
                        <a:cubicBezTo>
                          <a:pt x="142" y="55"/>
                          <a:pt x="141" y="59"/>
                          <a:pt x="141" y="61"/>
                        </a:cubicBezTo>
                        <a:cubicBezTo>
                          <a:pt x="141" y="64"/>
                          <a:pt x="142" y="67"/>
                          <a:pt x="143" y="68"/>
                        </a:cubicBezTo>
                        <a:cubicBezTo>
                          <a:pt x="144" y="70"/>
                          <a:pt x="144" y="73"/>
                          <a:pt x="143" y="76"/>
                        </a:cubicBezTo>
                        <a:cubicBezTo>
                          <a:pt x="142" y="79"/>
                          <a:pt x="142" y="83"/>
                          <a:pt x="143" y="85"/>
                        </a:cubicBezTo>
                        <a:cubicBezTo>
                          <a:pt x="144" y="87"/>
                          <a:pt x="145" y="93"/>
                          <a:pt x="145" y="99"/>
                        </a:cubicBezTo>
                        <a:cubicBezTo>
                          <a:pt x="145" y="104"/>
                          <a:pt x="143" y="112"/>
                          <a:pt x="141" y="115"/>
                        </a:cubicBezTo>
                        <a:cubicBezTo>
                          <a:pt x="138" y="119"/>
                          <a:pt x="135" y="124"/>
                          <a:pt x="134" y="127"/>
                        </a:cubicBezTo>
                        <a:cubicBezTo>
                          <a:pt x="133" y="131"/>
                          <a:pt x="133" y="136"/>
                          <a:pt x="134" y="140"/>
                        </a:cubicBezTo>
                        <a:cubicBezTo>
                          <a:pt x="135" y="143"/>
                          <a:pt x="138" y="147"/>
                          <a:pt x="140" y="149"/>
                        </a:cubicBezTo>
                        <a:cubicBezTo>
                          <a:pt x="142" y="150"/>
                          <a:pt x="143" y="153"/>
                          <a:pt x="143" y="156"/>
                        </a:cubicBezTo>
                        <a:cubicBezTo>
                          <a:pt x="143" y="159"/>
                          <a:pt x="141" y="164"/>
                          <a:pt x="140" y="167"/>
                        </a:cubicBezTo>
                        <a:cubicBezTo>
                          <a:pt x="139" y="171"/>
                          <a:pt x="135" y="174"/>
                          <a:pt x="131" y="174"/>
                        </a:cubicBezTo>
                        <a:cubicBezTo>
                          <a:pt x="128" y="174"/>
                          <a:pt x="122" y="174"/>
                          <a:pt x="120" y="175"/>
                        </a:cubicBezTo>
                        <a:cubicBezTo>
                          <a:pt x="117" y="175"/>
                          <a:pt x="112" y="174"/>
                          <a:pt x="109" y="173"/>
                        </a:cubicBezTo>
                        <a:cubicBezTo>
                          <a:pt x="106" y="171"/>
                          <a:pt x="102" y="171"/>
                          <a:pt x="99" y="171"/>
                        </a:cubicBezTo>
                        <a:cubicBezTo>
                          <a:pt x="97" y="172"/>
                          <a:pt x="93" y="173"/>
                          <a:pt x="91" y="174"/>
                        </a:cubicBezTo>
                        <a:cubicBezTo>
                          <a:pt x="90" y="175"/>
                          <a:pt x="86" y="178"/>
                          <a:pt x="84" y="181"/>
                        </a:cubicBezTo>
                        <a:cubicBezTo>
                          <a:pt x="82" y="183"/>
                          <a:pt x="78" y="186"/>
                          <a:pt x="76" y="188"/>
                        </a:cubicBezTo>
                        <a:cubicBezTo>
                          <a:pt x="73" y="189"/>
                          <a:pt x="69" y="192"/>
                          <a:pt x="66" y="195"/>
                        </a:cubicBezTo>
                        <a:cubicBezTo>
                          <a:pt x="63" y="198"/>
                          <a:pt x="59" y="200"/>
                          <a:pt x="58" y="199"/>
                        </a:cubicBezTo>
                        <a:cubicBezTo>
                          <a:pt x="56" y="199"/>
                          <a:pt x="53" y="200"/>
                          <a:pt x="51" y="202"/>
                        </a:cubicBezTo>
                        <a:cubicBezTo>
                          <a:pt x="49" y="204"/>
                          <a:pt x="44" y="206"/>
                          <a:pt x="40" y="206"/>
                        </a:cubicBezTo>
                        <a:cubicBezTo>
                          <a:pt x="37" y="207"/>
                          <a:pt x="32" y="209"/>
                          <a:pt x="29" y="211"/>
                        </a:cubicBezTo>
                        <a:cubicBezTo>
                          <a:pt x="26" y="214"/>
                          <a:pt x="23" y="219"/>
                          <a:pt x="22" y="222"/>
                        </a:cubicBezTo>
                        <a:cubicBezTo>
                          <a:pt x="21" y="226"/>
                          <a:pt x="19" y="231"/>
                          <a:pt x="19" y="233"/>
                        </a:cubicBezTo>
                        <a:cubicBezTo>
                          <a:pt x="18" y="236"/>
                          <a:pt x="15" y="241"/>
                          <a:pt x="14" y="245"/>
                        </a:cubicBezTo>
                        <a:cubicBezTo>
                          <a:pt x="12" y="250"/>
                          <a:pt x="8" y="256"/>
                          <a:pt x="6" y="260"/>
                        </a:cubicBezTo>
                        <a:cubicBezTo>
                          <a:pt x="4" y="264"/>
                          <a:pt x="2" y="270"/>
                          <a:pt x="3" y="274"/>
                        </a:cubicBezTo>
                        <a:cubicBezTo>
                          <a:pt x="4" y="278"/>
                          <a:pt x="4" y="282"/>
                          <a:pt x="4" y="283"/>
                        </a:cubicBezTo>
                        <a:cubicBezTo>
                          <a:pt x="4" y="285"/>
                          <a:pt x="4" y="287"/>
                          <a:pt x="5" y="288"/>
                        </a:cubicBezTo>
                        <a:cubicBezTo>
                          <a:pt x="6" y="289"/>
                          <a:pt x="7" y="290"/>
                          <a:pt x="7" y="291"/>
                        </a:cubicBezTo>
                        <a:cubicBezTo>
                          <a:pt x="8" y="292"/>
                          <a:pt x="8" y="294"/>
                          <a:pt x="7" y="297"/>
                        </a:cubicBezTo>
                        <a:cubicBezTo>
                          <a:pt x="6" y="299"/>
                          <a:pt x="6" y="303"/>
                          <a:pt x="6" y="306"/>
                        </a:cubicBezTo>
                        <a:cubicBezTo>
                          <a:pt x="6" y="309"/>
                          <a:pt x="6" y="313"/>
                          <a:pt x="5" y="316"/>
                        </a:cubicBezTo>
                        <a:cubicBezTo>
                          <a:pt x="4" y="319"/>
                          <a:pt x="3" y="323"/>
                          <a:pt x="2" y="326"/>
                        </a:cubicBezTo>
                        <a:cubicBezTo>
                          <a:pt x="1" y="329"/>
                          <a:pt x="0" y="331"/>
                          <a:pt x="0" y="331"/>
                        </a:cubicBezTo>
                        <a:cubicBezTo>
                          <a:pt x="7" y="333"/>
                          <a:pt x="7" y="333"/>
                          <a:pt x="7" y="333"/>
                        </a:cubicBezTo>
                        <a:cubicBezTo>
                          <a:pt x="7" y="333"/>
                          <a:pt x="9" y="333"/>
                          <a:pt x="11" y="333"/>
                        </a:cubicBezTo>
                        <a:cubicBezTo>
                          <a:pt x="14" y="333"/>
                          <a:pt x="17" y="335"/>
                          <a:pt x="18" y="338"/>
                        </a:cubicBezTo>
                        <a:cubicBezTo>
                          <a:pt x="20" y="340"/>
                          <a:pt x="22" y="345"/>
                          <a:pt x="23" y="347"/>
                        </a:cubicBezTo>
                        <a:cubicBezTo>
                          <a:pt x="24" y="350"/>
                          <a:pt x="29" y="354"/>
                          <a:pt x="34" y="356"/>
                        </a:cubicBezTo>
                        <a:cubicBezTo>
                          <a:pt x="38" y="358"/>
                          <a:pt x="44" y="360"/>
                          <a:pt x="47" y="359"/>
                        </a:cubicBezTo>
                        <a:cubicBezTo>
                          <a:pt x="50" y="359"/>
                          <a:pt x="55" y="356"/>
                          <a:pt x="58" y="354"/>
                        </a:cubicBezTo>
                        <a:cubicBezTo>
                          <a:pt x="61" y="351"/>
                          <a:pt x="66" y="348"/>
                          <a:pt x="68" y="348"/>
                        </a:cubicBezTo>
                        <a:cubicBezTo>
                          <a:pt x="71" y="347"/>
                          <a:pt x="74" y="347"/>
                          <a:pt x="76" y="348"/>
                        </a:cubicBezTo>
                        <a:cubicBezTo>
                          <a:pt x="78" y="348"/>
                          <a:pt x="83" y="345"/>
                          <a:pt x="87" y="341"/>
                        </a:cubicBezTo>
                        <a:cubicBezTo>
                          <a:pt x="92" y="337"/>
                          <a:pt x="96" y="330"/>
                          <a:pt x="97" y="327"/>
                        </a:cubicBezTo>
                        <a:cubicBezTo>
                          <a:pt x="98" y="323"/>
                          <a:pt x="100" y="319"/>
                          <a:pt x="100" y="317"/>
                        </a:cubicBezTo>
                        <a:cubicBezTo>
                          <a:pt x="101" y="315"/>
                          <a:pt x="101" y="313"/>
                          <a:pt x="101" y="312"/>
                        </a:cubicBezTo>
                        <a:cubicBezTo>
                          <a:pt x="100" y="310"/>
                          <a:pt x="99" y="306"/>
                          <a:pt x="98" y="303"/>
                        </a:cubicBezTo>
                        <a:cubicBezTo>
                          <a:pt x="98" y="299"/>
                          <a:pt x="98" y="296"/>
                          <a:pt x="99" y="296"/>
                        </a:cubicBezTo>
                        <a:cubicBezTo>
                          <a:pt x="100" y="296"/>
                          <a:pt x="102" y="295"/>
                          <a:pt x="103" y="294"/>
                        </a:cubicBezTo>
                        <a:cubicBezTo>
                          <a:pt x="104" y="293"/>
                          <a:pt x="106" y="292"/>
                          <a:pt x="107" y="292"/>
                        </a:cubicBezTo>
                        <a:cubicBezTo>
                          <a:pt x="109" y="291"/>
                          <a:pt x="111" y="292"/>
                          <a:pt x="113" y="293"/>
                        </a:cubicBezTo>
                        <a:cubicBezTo>
                          <a:pt x="116" y="294"/>
                          <a:pt x="119" y="294"/>
                          <a:pt x="122" y="294"/>
                        </a:cubicBezTo>
                        <a:cubicBezTo>
                          <a:pt x="125" y="294"/>
                          <a:pt x="129" y="294"/>
                          <a:pt x="130" y="295"/>
                        </a:cubicBezTo>
                        <a:cubicBezTo>
                          <a:pt x="132" y="295"/>
                          <a:pt x="134" y="296"/>
                          <a:pt x="136" y="298"/>
                        </a:cubicBezTo>
                        <a:cubicBezTo>
                          <a:pt x="137" y="300"/>
                          <a:pt x="140" y="301"/>
                          <a:pt x="142" y="301"/>
                        </a:cubicBezTo>
                        <a:cubicBezTo>
                          <a:pt x="144" y="301"/>
                          <a:pt x="148" y="301"/>
                          <a:pt x="150" y="300"/>
                        </a:cubicBezTo>
                        <a:cubicBezTo>
                          <a:pt x="152" y="300"/>
                          <a:pt x="156" y="298"/>
                          <a:pt x="159" y="297"/>
                        </a:cubicBezTo>
                        <a:cubicBezTo>
                          <a:pt x="162" y="295"/>
                          <a:pt x="167" y="292"/>
                          <a:pt x="171" y="291"/>
                        </a:cubicBezTo>
                        <a:cubicBezTo>
                          <a:pt x="175" y="289"/>
                          <a:pt x="179" y="289"/>
                          <a:pt x="181" y="289"/>
                        </a:cubicBezTo>
                        <a:cubicBezTo>
                          <a:pt x="182" y="290"/>
                          <a:pt x="185" y="290"/>
                          <a:pt x="186" y="289"/>
                        </a:cubicBezTo>
                        <a:cubicBezTo>
                          <a:pt x="187" y="287"/>
                          <a:pt x="188" y="285"/>
                          <a:pt x="189" y="283"/>
                        </a:cubicBezTo>
                        <a:cubicBezTo>
                          <a:pt x="189" y="281"/>
                          <a:pt x="192" y="279"/>
                          <a:pt x="195" y="278"/>
                        </a:cubicBezTo>
                        <a:cubicBezTo>
                          <a:pt x="197" y="277"/>
                          <a:pt x="200" y="275"/>
                          <a:pt x="202" y="272"/>
                        </a:cubicBezTo>
                        <a:cubicBezTo>
                          <a:pt x="204" y="270"/>
                          <a:pt x="206" y="267"/>
                          <a:pt x="208" y="267"/>
                        </a:cubicBezTo>
                        <a:cubicBezTo>
                          <a:pt x="209" y="266"/>
                          <a:pt x="210" y="266"/>
                          <a:pt x="210" y="266"/>
                        </a:cubicBezTo>
                        <a:cubicBezTo>
                          <a:pt x="210" y="266"/>
                          <a:pt x="212" y="263"/>
                          <a:pt x="215" y="260"/>
                        </a:cubicBezTo>
                        <a:cubicBezTo>
                          <a:pt x="218" y="256"/>
                          <a:pt x="221" y="253"/>
                          <a:pt x="224" y="253"/>
                        </a:cubicBezTo>
                        <a:cubicBezTo>
                          <a:pt x="226" y="252"/>
                          <a:pt x="229" y="251"/>
                          <a:pt x="232" y="250"/>
                        </a:cubicBezTo>
                        <a:cubicBezTo>
                          <a:pt x="234" y="248"/>
                          <a:pt x="237" y="246"/>
                          <a:pt x="239" y="243"/>
                        </a:cubicBezTo>
                        <a:cubicBezTo>
                          <a:pt x="241" y="241"/>
                          <a:pt x="243" y="237"/>
                          <a:pt x="243" y="235"/>
                        </a:cubicBezTo>
                        <a:cubicBezTo>
                          <a:pt x="244" y="233"/>
                          <a:pt x="244" y="229"/>
                          <a:pt x="242" y="228"/>
                        </a:cubicBezTo>
                        <a:cubicBezTo>
                          <a:pt x="241" y="226"/>
                          <a:pt x="240" y="223"/>
                          <a:pt x="241" y="222"/>
                        </a:cubicBezTo>
                        <a:cubicBezTo>
                          <a:pt x="241" y="221"/>
                          <a:pt x="241" y="218"/>
                          <a:pt x="240" y="216"/>
                        </a:cubicBezTo>
                        <a:cubicBezTo>
                          <a:pt x="239" y="215"/>
                          <a:pt x="238" y="212"/>
                          <a:pt x="239" y="211"/>
                        </a:cubicBezTo>
                        <a:cubicBezTo>
                          <a:pt x="239" y="209"/>
                          <a:pt x="240" y="208"/>
                          <a:pt x="240" y="208"/>
                        </a:cubicBezTo>
                        <a:cubicBezTo>
                          <a:pt x="240" y="208"/>
                          <a:pt x="240" y="206"/>
                          <a:pt x="241" y="204"/>
                        </a:cubicBezTo>
                        <a:cubicBezTo>
                          <a:pt x="241" y="202"/>
                          <a:pt x="243" y="199"/>
                          <a:pt x="244" y="197"/>
                        </a:cubicBezTo>
                        <a:cubicBezTo>
                          <a:pt x="245" y="194"/>
                          <a:pt x="247" y="191"/>
                          <a:pt x="248" y="188"/>
                        </a:cubicBezTo>
                        <a:cubicBezTo>
                          <a:pt x="250" y="186"/>
                          <a:pt x="250" y="183"/>
                          <a:pt x="249" y="181"/>
                        </a:cubicBezTo>
                        <a:cubicBezTo>
                          <a:pt x="248" y="179"/>
                          <a:pt x="246" y="176"/>
                          <a:pt x="243" y="175"/>
                        </a:cubicBezTo>
                        <a:cubicBezTo>
                          <a:pt x="241" y="174"/>
                          <a:pt x="239" y="171"/>
                          <a:pt x="237" y="170"/>
                        </a:cubicBezTo>
                        <a:cubicBezTo>
                          <a:pt x="236" y="168"/>
                          <a:pt x="235" y="164"/>
                          <a:pt x="235" y="162"/>
                        </a:cubicBezTo>
                        <a:cubicBezTo>
                          <a:pt x="235" y="159"/>
                          <a:pt x="235" y="155"/>
                          <a:pt x="234" y="152"/>
                        </a:cubicBezTo>
                        <a:cubicBezTo>
                          <a:pt x="234" y="150"/>
                          <a:pt x="233" y="145"/>
                          <a:pt x="232" y="142"/>
                        </a:cubicBezTo>
                        <a:cubicBezTo>
                          <a:pt x="231" y="138"/>
                          <a:pt x="231" y="131"/>
                          <a:pt x="231" y="127"/>
                        </a:cubicBezTo>
                        <a:cubicBezTo>
                          <a:pt x="231" y="122"/>
                          <a:pt x="230" y="117"/>
                          <a:pt x="229" y="115"/>
                        </a:cubicBezTo>
                        <a:cubicBezTo>
                          <a:pt x="227" y="114"/>
                          <a:pt x="226" y="109"/>
                          <a:pt x="225" y="106"/>
                        </a:cubicBezTo>
                        <a:cubicBezTo>
                          <a:pt x="225" y="103"/>
                          <a:pt x="224" y="98"/>
                          <a:pt x="223" y="96"/>
                        </a:cubicBezTo>
                        <a:cubicBezTo>
                          <a:pt x="223" y="94"/>
                          <a:pt x="221" y="90"/>
                          <a:pt x="220" y="86"/>
                        </a:cubicBezTo>
                        <a:cubicBezTo>
                          <a:pt x="219" y="83"/>
                          <a:pt x="220" y="77"/>
                          <a:pt x="221" y="74"/>
                        </a:cubicBezTo>
                        <a:cubicBezTo>
                          <a:pt x="223" y="70"/>
                          <a:pt x="224" y="66"/>
                          <a:pt x="224" y="64"/>
                        </a:cubicBezTo>
                        <a:cubicBezTo>
                          <a:pt x="224" y="63"/>
                          <a:pt x="223" y="59"/>
                          <a:pt x="222" y="56"/>
                        </a:cubicBezTo>
                        <a:cubicBezTo>
                          <a:pt x="221" y="53"/>
                          <a:pt x="219" y="48"/>
                          <a:pt x="217" y="45"/>
                        </a:cubicBezTo>
                        <a:cubicBezTo>
                          <a:pt x="216" y="42"/>
                          <a:pt x="214" y="37"/>
                          <a:pt x="212" y="33"/>
                        </a:cubicBezTo>
                        <a:cubicBezTo>
                          <a:pt x="211" y="30"/>
                          <a:pt x="211" y="25"/>
                          <a:pt x="212" y="23"/>
                        </a:cubicBezTo>
                        <a:cubicBezTo>
                          <a:pt x="212" y="21"/>
                          <a:pt x="214" y="17"/>
                          <a:pt x="215" y="15"/>
                        </a:cubicBezTo>
                        <a:cubicBezTo>
                          <a:pt x="216" y="13"/>
                          <a:pt x="217" y="11"/>
                          <a:pt x="218" y="10"/>
                        </a:cubicBezTo>
                        <a:cubicBezTo>
                          <a:pt x="218" y="8"/>
                          <a:pt x="218" y="7"/>
                          <a:pt x="218" y="7"/>
                        </a:cubicBezTo>
                        <a:cubicBezTo>
                          <a:pt x="218" y="7"/>
                          <a:pt x="217" y="7"/>
                          <a:pt x="216" y="6"/>
                        </a:cubicBezTo>
                        <a:cubicBezTo>
                          <a:pt x="215" y="5"/>
                          <a:pt x="213" y="4"/>
                          <a:pt x="212" y="5"/>
                        </a:cubicBezTo>
                        <a:cubicBezTo>
                          <a:pt x="211" y="5"/>
                          <a:pt x="209" y="5"/>
                          <a:pt x="207" y="4"/>
                        </a:cubicBezTo>
                        <a:cubicBezTo>
                          <a:pt x="206" y="4"/>
                          <a:pt x="203" y="3"/>
                          <a:pt x="201" y="2"/>
                        </a:cubicBezTo>
                        <a:cubicBezTo>
                          <a:pt x="199" y="1"/>
                          <a:pt x="198" y="0"/>
                          <a:pt x="198" y="0"/>
                        </a:cubicBezTo>
                        <a:cubicBezTo>
                          <a:pt x="198" y="0"/>
                          <a:pt x="196" y="1"/>
                          <a:pt x="195" y="3"/>
                        </a:cubicBezTo>
                        <a:cubicBezTo>
                          <a:pt x="193" y="4"/>
                          <a:pt x="188" y="9"/>
                          <a:pt x="184" y="1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7" name="Freeform 20">
                    <a:extLst>
                      <a:ext uri="{FF2B5EF4-FFF2-40B4-BE49-F238E27FC236}">
                        <a16:creationId xmlns:a16="http://schemas.microsoft.com/office/drawing/2014/main" id="{99DC3F44-CB36-7C26-8B2D-89154EFF3E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3138" y="3394877"/>
                    <a:ext cx="1341926" cy="1073462"/>
                  </a:xfrm>
                  <a:custGeom>
                    <a:avLst/>
                    <a:gdLst/>
                    <a:ahLst/>
                    <a:cxnLst>
                      <a:cxn ang="0">
                        <a:pos x="331" y="537"/>
                      </a:cxn>
                      <a:cxn ang="0">
                        <a:pos x="362" y="537"/>
                      </a:cxn>
                      <a:cxn ang="0">
                        <a:pos x="384" y="526"/>
                      </a:cxn>
                      <a:cxn ang="0">
                        <a:pos x="400" y="515"/>
                      </a:cxn>
                      <a:cxn ang="0">
                        <a:pos x="426" y="507"/>
                      </a:cxn>
                      <a:cxn ang="0">
                        <a:pos x="440" y="494"/>
                      </a:cxn>
                      <a:cxn ang="0">
                        <a:pos x="454" y="468"/>
                      </a:cxn>
                      <a:cxn ang="0">
                        <a:pos x="497" y="472"/>
                      </a:cxn>
                      <a:cxn ang="0">
                        <a:pos x="520" y="493"/>
                      </a:cxn>
                      <a:cxn ang="0">
                        <a:pos x="543" y="494"/>
                      </a:cxn>
                      <a:cxn ang="0">
                        <a:pos x="686" y="481"/>
                      </a:cxn>
                      <a:cxn ang="0">
                        <a:pos x="690" y="455"/>
                      </a:cxn>
                      <a:cxn ang="0">
                        <a:pos x="696" y="431"/>
                      </a:cxn>
                      <a:cxn ang="0">
                        <a:pos x="686" y="407"/>
                      </a:cxn>
                      <a:cxn ang="0">
                        <a:pos x="726" y="311"/>
                      </a:cxn>
                      <a:cxn ang="0">
                        <a:pos x="765" y="191"/>
                      </a:cxn>
                      <a:cxn ang="0">
                        <a:pos x="737" y="172"/>
                      </a:cxn>
                      <a:cxn ang="0">
                        <a:pos x="696" y="150"/>
                      </a:cxn>
                      <a:cxn ang="0">
                        <a:pos x="669" y="121"/>
                      </a:cxn>
                      <a:cxn ang="0">
                        <a:pos x="662" y="91"/>
                      </a:cxn>
                      <a:cxn ang="0">
                        <a:pos x="596" y="110"/>
                      </a:cxn>
                      <a:cxn ang="0">
                        <a:pos x="572" y="128"/>
                      </a:cxn>
                      <a:cxn ang="0">
                        <a:pos x="541" y="134"/>
                      </a:cxn>
                      <a:cxn ang="0">
                        <a:pos x="518" y="149"/>
                      </a:cxn>
                      <a:cxn ang="0">
                        <a:pos x="501" y="131"/>
                      </a:cxn>
                      <a:cxn ang="0">
                        <a:pos x="500" y="110"/>
                      </a:cxn>
                      <a:cxn ang="0">
                        <a:pos x="495" y="85"/>
                      </a:cxn>
                      <a:cxn ang="0">
                        <a:pos x="497" y="55"/>
                      </a:cxn>
                      <a:cxn ang="0">
                        <a:pos x="484" y="26"/>
                      </a:cxn>
                      <a:cxn ang="0">
                        <a:pos x="470" y="5"/>
                      </a:cxn>
                      <a:cxn ang="0">
                        <a:pos x="451" y="5"/>
                      </a:cxn>
                      <a:cxn ang="0">
                        <a:pos x="428" y="17"/>
                      </a:cxn>
                      <a:cxn ang="0">
                        <a:pos x="410" y="38"/>
                      </a:cxn>
                      <a:cxn ang="0">
                        <a:pos x="389" y="47"/>
                      </a:cxn>
                      <a:cxn ang="0">
                        <a:pos x="369" y="64"/>
                      </a:cxn>
                      <a:cxn ang="0">
                        <a:pos x="358" y="66"/>
                      </a:cxn>
                      <a:cxn ang="0">
                        <a:pos x="340" y="68"/>
                      </a:cxn>
                      <a:cxn ang="0">
                        <a:pos x="310" y="63"/>
                      </a:cxn>
                      <a:cxn ang="0">
                        <a:pos x="288" y="50"/>
                      </a:cxn>
                      <a:cxn ang="0">
                        <a:pos x="282" y="23"/>
                      </a:cxn>
                      <a:cxn ang="0">
                        <a:pos x="254" y="26"/>
                      </a:cxn>
                      <a:cxn ang="0">
                        <a:pos x="235" y="22"/>
                      </a:cxn>
                      <a:cxn ang="0">
                        <a:pos x="208" y="33"/>
                      </a:cxn>
                      <a:cxn ang="0">
                        <a:pos x="168" y="35"/>
                      </a:cxn>
                      <a:cxn ang="0">
                        <a:pos x="182" y="65"/>
                      </a:cxn>
                      <a:cxn ang="0">
                        <a:pos x="184" y="82"/>
                      </a:cxn>
                      <a:cxn ang="0">
                        <a:pos x="155" y="89"/>
                      </a:cxn>
                      <a:cxn ang="0">
                        <a:pos x="173" y="139"/>
                      </a:cxn>
                      <a:cxn ang="0">
                        <a:pos x="184" y="176"/>
                      </a:cxn>
                      <a:cxn ang="0">
                        <a:pos x="168" y="281"/>
                      </a:cxn>
                      <a:cxn ang="0">
                        <a:pos x="154" y="310"/>
                      </a:cxn>
                      <a:cxn ang="0">
                        <a:pos x="128" y="306"/>
                      </a:cxn>
                      <a:cxn ang="0">
                        <a:pos x="103" y="318"/>
                      </a:cxn>
                      <a:cxn ang="0">
                        <a:pos x="77" y="324"/>
                      </a:cxn>
                      <a:cxn ang="0">
                        <a:pos x="52" y="345"/>
                      </a:cxn>
                      <a:cxn ang="0">
                        <a:pos x="32" y="365"/>
                      </a:cxn>
                      <a:cxn ang="0">
                        <a:pos x="22" y="406"/>
                      </a:cxn>
                      <a:cxn ang="0">
                        <a:pos x="3" y="436"/>
                      </a:cxn>
                      <a:cxn ang="0">
                        <a:pos x="36" y="463"/>
                      </a:cxn>
                      <a:cxn ang="0">
                        <a:pos x="155" y="490"/>
                      </a:cxn>
                      <a:cxn ang="0">
                        <a:pos x="264" y="537"/>
                      </a:cxn>
                      <a:cxn ang="0">
                        <a:pos x="317" y="557"/>
                      </a:cxn>
                    </a:cxnLst>
                    <a:rect l="0" t="0" r="r" b="b"/>
                    <a:pathLst>
                      <a:path w="776" h="562">
                        <a:moveTo>
                          <a:pt x="318" y="550"/>
                        </a:moveTo>
                        <a:cubicBezTo>
                          <a:pt x="320" y="549"/>
                          <a:pt x="322" y="547"/>
                          <a:pt x="324" y="546"/>
                        </a:cubicBezTo>
                        <a:cubicBezTo>
                          <a:pt x="326" y="545"/>
                          <a:pt x="328" y="543"/>
                          <a:pt x="329" y="542"/>
                        </a:cubicBezTo>
                        <a:cubicBezTo>
                          <a:pt x="330" y="540"/>
                          <a:pt x="331" y="538"/>
                          <a:pt x="331" y="537"/>
                        </a:cubicBezTo>
                        <a:cubicBezTo>
                          <a:pt x="332" y="535"/>
                          <a:pt x="334" y="534"/>
                          <a:pt x="337" y="534"/>
                        </a:cubicBezTo>
                        <a:cubicBezTo>
                          <a:pt x="339" y="534"/>
                          <a:pt x="343" y="534"/>
                          <a:pt x="346" y="534"/>
                        </a:cubicBezTo>
                        <a:cubicBezTo>
                          <a:pt x="349" y="534"/>
                          <a:pt x="353" y="535"/>
                          <a:pt x="355" y="537"/>
                        </a:cubicBezTo>
                        <a:cubicBezTo>
                          <a:pt x="357" y="538"/>
                          <a:pt x="361" y="538"/>
                          <a:pt x="362" y="537"/>
                        </a:cubicBezTo>
                        <a:cubicBezTo>
                          <a:pt x="364" y="535"/>
                          <a:pt x="367" y="534"/>
                          <a:pt x="369" y="534"/>
                        </a:cubicBezTo>
                        <a:cubicBezTo>
                          <a:pt x="371" y="534"/>
                          <a:pt x="373" y="533"/>
                          <a:pt x="374" y="532"/>
                        </a:cubicBezTo>
                        <a:cubicBezTo>
                          <a:pt x="376" y="530"/>
                          <a:pt x="378" y="528"/>
                          <a:pt x="379" y="527"/>
                        </a:cubicBezTo>
                        <a:cubicBezTo>
                          <a:pt x="381" y="526"/>
                          <a:pt x="383" y="525"/>
                          <a:pt x="384" y="526"/>
                        </a:cubicBezTo>
                        <a:cubicBezTo>
                          <a:pt x="386" y="526"/>
                          <a:pt x="387" y="528"/>
                          <a:pt x="388" y="529"/>
                        </a:cubicBezTo>
                        <a:cubicBezTo>
                          <a:pt x="389" y="531"/>
                          <a:pt x="392" y="530"/>
                          <a:pt x="394" y="527"/>
                        </a:cubicBezTo>
                        <a:cubicBezTo>
                          <a:pt x="396" y="525"/>
                          <a:pt x="398" y="522"/>
                          <a:pt x="398" y="520"/>
                        </a:cubicBezTo>
                        <a:cubicBezTo>
                          <a:pt x="398" y="519"/>
                          <a:pt x="399" y="517"/>
                          <a:pt x="400" y="515"/>
                        </a:cubicBezTo>
                        <a:cubicBezTo>
                          <a:pt x="401" y="514"/>
                          <a:pt x="403" y="512"/>
                          <a:pt x="405" y="512"/>
                        </a:cubicBezTo>
                        <a:cubicBezTo>
                          <a:pt x="407" y="512"/>
                          <a:pt x="410" y="512"/>
                          <a:pt x="412" y="512"/>
                        </a:cubicBezTo>
                        <a:cubicBezTo>
                          <a:pt x="413" y="511"/>
                          <a:pt x="416" y="510"/>
                          <a:pt x="418" y="509"/>
                        </a:cubicBezTo>
                        <a:cubicBezTo>
                          <a:pt x="420" y="509"/>
                          <a:pt x="423" y="508"/>
                          <a:pt x="426" y="507"/>
                        </a:cubicBezTo>
                        <a:cubicBezTo>
                          <a:pt x="429" y="507"/>
                          <a:pt x="432" y="505"/>
                          <a:pt x="433" y="504"/>
                        </a:cubicBezTo>
                        <a:cubicBezTo>
                          <a:pt x="433" y="503"/>
                          <a:pt x="434" y="501"/>
                          <a:pt x="434" y="499"/>
                        </a:cubicBezTo>
                        <a:cubicBezTo>
                          <a:pt x="434" y="498"/>
                          <a:pt x="435" y="496"/>
                          <a:pt x="436" y="496"/>
                        </a:cubicBezTo>
                        <a:cubicBezTo>
                          <a:pt x="438" y="496"/>
                          <a:pt x="440" y="495"/>
                          <a:pt x="440" y="494"/>
                        </a:cubicBezTo>
                        <a:cubicBezTo>
                          <a:pt x="440" y="492"/>
                          <a:pt x="439" y="489"/>
                          <a:pt x="438" y="488"/>
                        </a:cubicBezTo>
                        <a:cubicBezTo>
                          <a:pt x="438" y="486"/>
                          <a:pt x="439" y="483"/>
                          <a:pt x="440" y="481"/>
                        </a:cubicBezTo>
                        <a:cubicBezTo>
                          <a:pt x="442" y="480"/>
                          <a:pt x="446" y="477"/>
                          <a:pt x="448" y="475"/>
                        </a:cubicBezTo>
                        <a:cubicBezTo>
                          <a:pt x="451" y="473"/>
                          <a:pt x="454" y="470"/>
                          <a:pt x="454" y="468"/>
                        </a:cubicBezTo>
                        <a:cubicBezTo>
                          <a:pt x="454" y="467"/>
                          <a:pt x="458" y="465"/>
                          <a:pt x="461" y="464"/>
                        </a:cubicBezTo>
                        <a:cubicBezTo>
                          <a:pt x="465" y="464"/>
                          <a:pt x="471" y="463"/>
                          <a:pt x="475" y="463"/>
                        </a:cubicBezTo>
                        <a:cubicBezTo>
                          <a:pt x="479" y="463"/>
                          <a:pt x="485" y="464"/>
                          <a:pt x="488" y="465"/>
                        </a:cubicBezTo>
                        <a:cubicBezTo>
                          <a:pt x="491" y="466"/>
                          <a:pt x="495" y="469"/>
                          <a:pt x="497" y="472"/>
                        </a:cubicBezTo>
                        <a:cubicBezTo>
                          <a:pt x="499" y="474"/>
                          <a:pt x="502" y="477"/>
                          <a:pt x="503" y="477"/>
                        </a:cubicBezTo>
                        <a:cubicBezTo>
                          <a:pt x="505" y="478"/>
                          <a:pt x="508" y="480"/>
                          <a:pt x="509" y="482"/>
                        </a:cubicBezTo>
                        <a:cubicBezTo>
                          <a:pt x="510" y="484"/>
                          <a:pt x="512" y="486"/>
                          <a:pt x="514" y="487"/>
                        </a:cubicBezTo>
                        <a:cubicBezTo>
                          <a:pt x="517" y="488"/>
                          <a:pt x="519" y="491"/>
                          <a:pt x="520" y="493"/>
                        </a:cubicBezTo>
                        <a:cubicBezTo>
                          <a:pt x="521" y="495"/>
                          <a:pt x="523" y="498"/>
                          <a:pt x="526" y="499"/>
                        </a:cubicBezTo>
                        <a:cubicBezTo>
                          <a:pt x="528" y="500"/>
                          <a:pt x="531" y="500"/>
                          <a:pt x="532" y="499"/>
                        </a:cubicBezTo>
                        <a:cubicBezTo>
                          <a:pt x="533" y="497"/>
                          <a:pt x="535" y="496"/>
                          <a:pt x="536" y="494"/>
                        </a:cubicBezTo>
                        <a:cubicBezTo>
                          <a:pt x="538" y="493"/>
                          <a:pt x="541" y="493"/>
                          <a:pt x="543" y="494"/>
                        </a:cubicBezTo>
                        <a:cubicBezTo>
                          <a:pt x="545" y="496"/>
                          <a:pt x="547" y="496"/>
                          <a:pt x="547" y="496"/>
                        </a:cubicBezTo>
                        <a:cubicBezTo>
                          <a:pt x="684" y="490"/>
                          <a:pt x="684" y="490"/>
                          <a:pt x="684" y="490"/>
                        </a:cubicBezTo>
                        <a:cubicBezTo>
                          <a:pt x="684" y="490"/>
                          <a:pt x="684" y="489"/>
                          <a:pt x="685" y="487"/>
                        </a:cubicBezTo>
                        <a:cubicBezTo>
                          <a:pt x="685" y="485"/>
                          <a:pt x="686" y="482"/>
                          <a:pt x="686" y="481"/>
                        </a:cubicBezTo>
                        <a:cubicBezTo>
                          <a:pt x="686" y="479"/>
                          <a:pt x="686" y="477"/>
                          <a:pt x="687" y="475"/>
                        </a:cubicBezTo>
                        <a:cubicBezTo>
                          <a:pt x="688" y="474"/>
                          <a:pt x="689" y="471"/>
                          <a:pt x="690" y="469"/>
                        </a:cubicBezTo>
                        <a:cubicBezTo>
                          <a:pt x="691" y="467"/>
                          <a:pt x="691" y="463"/>
                          <a:pt x="691" y="462"/>
                        </a:cubicBezTo>
                        <a:cubicBezTo>
                          <a:pt x="691" y="460"/>
                          <a:pt x="691" y="457"/>
                          <a:pt x="690" y="455"/>
                        </a:cubicBezTo>
                        <a:cubicBezTo>
                          <a:pt x="689" y="454"/>
                          <a:pt x="688" y="452"/>
                          <a:pt x="689" y="451"/>
                        </a:cubicBezTo>
                        <a:cubicBezTo>
                          <a:pt x="689" y="450"/>
                          <a:pt x="690" y="447"/>
                          <a:pt x="692" y="445"/>
                        </a:cubicBezTo>
                        <a:cubicBezTo>
                          <a:pt x="693" y="443"/>
                          <a:pt x="694" y="440"/>
                          <a:pt x="694" y="438"/>
                        </a:cubicBezTo>
                        <a:cubicBezTo>
                          <a:pt x="694" y="436"/>
                          <a:pt x="695" y="433"/>
                          <a:pt x="696" y="431"/>
                        </a:cubicBezTo>
                        <a:cubicBezTo>
                          <a:pt x="697" y="429"/>
                          <a:pt x="698" y="427"/>
                          <a:pt x="698" y="427"/>
                        </a:cubicBezTo>
                        <a:cubicBezTo>
                          <a:pt x="698" y="427"/>
                          <a:pt x="698" y="425"/>
                          <a:pt x="697" y="423"/>
                        </a:cubicBezTo>
                        <a:cubicBezTo>
                          <a:pt x="696" y="421"/>
                          <a:pt x="693" y="417"/>
                          <a:pt x="691" y="415"/>
                        </a:cubicBezTo>
                        <a:cubicBezTo>
                          <a:pt x="689" y="413"/>
                          <a:pt x="687" y="409"/>
                          <a:pt x="686" y="407"/>
                        </a:cubicBezTo>
                        <a:cubicBezTo>
                          <a:pt x="685" y="405"/>
                          <a:pt x="685" y="402"/>
                          <a:pt x="685" y="401"/>
                        </a:cubicBezTo>
                        <a:cubicBezTo>
                          <a:pt x="685" y="400"/>
                          <a:pt x="686" y="397"/>
                          <a:pt x="688" y="395"/>
                        </a:cubicBezTo>
                        <a:cubicBezTo>
                          <a:pt x="689" y="392"/>
                          <a:pt x="690" y="390"/>
                          <a:pt x="690" y="390"/>
                        </a:cubicBezTo>
                        <a:cubicBezTo>
                          <a:pt x="726" y="311"/>
                          <a:pt x="726" y="311"/>
                          <a:pt x="726" y="311"/>
                        </a:cubicBezTo>
                        <a:cubicBezTo>
                          <a:pt x="734" y="291"/>
                          <a:pt x="749" y="258"/>
                          <a:pt x="758" y="238"/>
                        </a:cubicBezTo>
                        <a:cubicBezTo>
                          <a:pt x="762" y="231"/>
                          <a:pt x="762" y="231"/>
                          <a:pt x="762" y="231"/>
                        </a:cubicBezTo>
                        <a:cubicBezTo>
                          <a:pt x="771" y="211"/>
                          <a:pt x="776" y="193"/>
                          <a:pt x="774" y="192"/>
                        </a:cubicBezTo>
                        <a:cubicBezTo>
                          <a:pt x="771" y="191"/>
                          <a:pt x="767" y="191"/>
                          <a:pt x="765" y="191"/>
                        </a:cubicBezTo>
                        <a:cubicBezTo>
                          <a:pt x="763" y="192"/>
                          <a:pt x="760" y="191"/>
                          <a:pt x="759" y="190"/>
                        </a:cubicBezTo>
                        <a:cubicBezTo>
                          <a:pt x="759" y="188"/>
                          <a:pt x="755" y="185"/>
                          <a:pt x="752" y="183"/>
                        </a:cubicBezTo>
                        <a:cubicBezTo>
                          <a:pt x="749" y="181"/>
                          <a:pt x="745" y="178"/>
                          <a:pt x="744" y="177"/>
                        </a:cubicBezTo>
                        <a:cubicBezTo>
                          <a:pt x="743" y="175"/>
                          <a:pt x="740" y="173"/>
                          <a:pt x="737" y="172"/>
                        </a:cubicBezTo>
                        <a:cubicBezTo>
                          <a:pt x="735" y="171"/>
                          <a:pt x="730" y="169"/>
                          <a:pt x="728" y="169"/>
                        </a:cubicBezTo>
                        <a:cubicBezTo>
                          <a:pt x="725" y="168"/>
                          <a:pt x="721" y="167"/>
                          <a:pt x="718" y="165"/>
                        </a:cubicBezTo>
                        <a:cubicBezTo>
                          <a:pt x="716" y="163"/>
                          <a:pt x="710" y="159"/>
                          <a:pt x="707" y="157"/>
                        </a:cubicBezTo>
                        <a:cubicBezTo>
                          <a:pt x="703" y="155"/>
                          <a:pt x="698" y="151"/>
                          <a:pt x="696" y="150"/>
                        </a:cubicBezTo>
                        <a:cubicBezTo>
                          <a:pt x="694" y="148"/>
                          <a:pt x="690" y="146"/>
                          <a:pt x="688" y="144"/>
                        </a:cubicBezTo>
                        <a:cubicBezTo>
                          <a:pt x="686" y="143"/>
                          <a:pt x="684" y="140"/>
                          <a:pt x="683" y="138"/>
                        </a:cubicBezTo>
                        <a:cubicBezTo>
                          <a:pt x="683" y="136"/>
                          <a:pt x="679" y="132"/>
                          <a:pt x="676" y="129"/>
                        </a:cubicBezTo>
                        <a:cubicBezTo>
                          <a:pt x="672" y="126"/>
                          <a:pt x="669" y="123"/>
                          <a:pt x="669" y="121"/>
                        </a:cubicBezTo>
                        <a:cubicBezTo>
                          <a:pt x="668" y="120"/>
                          <a:pt x="668" y="117"/>
                          <a:pt x="668" y="116"/>
                        </a:cubicBezTo>
                        <a:cubicBezTo>
                          <a:pt x="667" y="114"/>
                          <a:pt x="666" y="112"/>
                          <a:pt x="664" y="112"/>
                        </a:cubicBezTo>
                        <a:cubicBezTo>
                          <a:pt x="663" y="111"/>
                          <a:pt x="663" y="107"/>
                          <a:pt x="663" y="104"/>
                        </a:cubicBezTo>
                        <a:cubicBezTo>
                          <a:pt x="663" y="100"/>
                          <a:pt x="663" y="95"/>
                          <a:pt x="662" y="91"/>
                        </a:cubicBezTo>
                        <a:cubicBezTo>
                          <a:pt x="661" y="88"/>
                          <a:pt x="661" y="85"/>
                          <a:pt x="661" y="85"/>
                        </a:cubicBezTo>
                        <a:cubicBezTo>
                          <a:pt x="661" y="85"/>
                          <a:pt x="650" y="85"/>
                          <a:pt x="636" y="86"/>
                        </a:cubicBezTo>
                        <a:cubicBezTo>
                          <a:pt x="623" y="86"/>
                          <a:pt x="609" y="90"/>
                          <a:pt x="605" y="94"/>
                        </a:cubicBezTo>
                        <a:cubicBezTo>
                          <a:pt x="601" y="98"/>
                          <a:pt x="597" y="105"/>
                          <a:pt x="596" y="110"/>
                        </a:cubicBezTo>
                        <a:cubicBezTo>
                          <a:pt x="594" y="114"/>
                          <a:pt x="594" y="120"/>
                          <a:pt x="595" y="122"/>
                        </a:cubicBezTo>
                        <a:cubicBezTo>
                          <a:pt x="596" y="124"/>
                          <a:pt x="594" y="128"/>
                          <a:pt x="591" y="130"/>
                        </a:cubicBezTo>
                        <a:cubicBezTo>
                          <a:pt x="588" y="132"/>
                          <a:pt x="583" y="133"/>
                          <a:pt x="581" y="133"/>
                        </a:cubicBezTo>
                        <a:cubicBezTo>
                          <a:pt x="578" y="132"/>
                          <a:pt x="574" y="130"/>
                          <a:pt x="572" y="128"/>
                        </a:cubicBezTo>
                        <a:cubicBezTo>
                          <a:pt x="570" y="126"/>
                          <a:pt x="567" y="123"/>
                          <a:pt x="565" y="122"/>
                        </a:cubicBezTo>
                        <a:cubicBezTo>
                          <a:pt x="563" y="121"/>
                          <a:pt x="559" y="120"/>
                          <a:pt x="557" y="121"/>
                        </a:cubicBezTo>
                        <a:cubicBezTo>
                          <a:pt x="555" y="121"/>
                          <a:pt x="551" y="123"/>
                          <a:pt x="548" y="125"/>
                        </a:cubicBezTo>
                        <a:cubicBezTo>
                          <a:pt x="545" y="127"/>
                          <a:pt x="541" y="132"/>
                          <a:pt x="541" y="134"/>
                        </a:cubicBezTo>
                        <a:cubicBezTo>
                          <a:pt x="540" y="137"/>
                          <a:pt x="539" y="145"/>
                          <a:pt x="538" y="151"/>
                        </a:cubicBezTo>
                        <a:cubicBezTo>
                          <a:pt x="538" y="157"/>
                          <a:pt x="535" y="161"/>
                          <a:pt x="533" y="160"/>
                        </a:cubicBezTo>
                        <a:cubicBezTo>
                          <a:pt x="530" y="160"/>
                          <a:pt x="527" y="157"/>
                          <a:pt x="525" y="155"/>
                        </a:cubicBezTo>
                        <a:cubicBezTo>
                          <a:pt x="523" y="153"/>
                          <a:pt x="520" y="150"/>
                          <a:pt x="518" y="149"/>
                        </a:cubicBezTo>
                        <a:cubicBezTo>
                          <a:pt x="515" y="148"/>
                          <a:pt x="510" y="144"/>
                          <a:pt x="505" y="140"/>
                        </a:cubicBezTo>
                        <a:cubicBezTo>
                          <a:pt x="505" y="140"/>
                          <a:pt x="505" y="140"/>
                          <a:pt x="504" y="138"/>
                        </a:cubicBezTo>
                        <a:cubicBezTo>
                          <a:pt x="502" y="135"/>
                          <a:pt x="502" y="135"/>
                          <a:pt x="502" y="135"/>
                        </a:cubicBezTo>
                        <a:cubicBezTo>
                          <a:pt x="500" y="132"/>
                          <a:pt x="500" y="130"/>
                          <a:pt x="501" y="131"/>
                        </a:cubicBezTo>
                        <a:cubicBezTo>
                          <a:pt x="503" y="131"/>
                          <a:pt x="505" y="130"/>
                          <a:pt x="506" y="129"/>
                        </a:cubicBezTo>
                        <a:cubicBezTo>
                          <a:pt x="506" y="128"/>
                          <a:pt x="506" y="125"/>
                          <a:pt x="506" y="123"/>
                        </a:cubicBezTo>
                        <a:cubicBezTo>
                          <a:pt x="505" y="121"/>
                          <a:pt x="504" y="118"/>
                          <a:pt x="503" y="116"/>
                        </a:cubicBezTo>
                        <a:cubicBezTo>
                          <a:pt x="502" y="113"/>
                          <a:pt x="501" y="111"/>
                          <a:pt x="500" y="110"/>
                        </a:cubicBezTo>
                        <a:cubicBezTo>
                          <a:pt x="499" y="109"/>
                          <a:pt x="497" y="106"/>
                          <a:pt x="496" y="103"/>
                        </a:cubicBezTo>
                        <a:cubicBezTo>
                          <a:pt x="495" y="101"/>
                          <a:pt x="495" y="98"/>
                          <a:pt x="495" y="97"/>
                        </a:cubicBezTo>
                        <a:cubicBezTo>
                          <a:pt x="496" y="96"/>
                          <a:pt x="496" y="94"/>
                          <a:pt x="495" y="92"/>
                        </a:cubicBezTo>
                        <a:cubicBezTo>
                          <a:pt x="494" y="91"/>
                          <a:pt x="494" y="87"/>
                          <a:pt x="495" y="85"/>
                        </a:cubicBezTo>
                        <a:cubicBezTo>
                          <a:pt x="495" y="83"/>
                          <a:pt x="495" y="78"/>
                          <a:pt x="495" y="75"/>
                        </a:cubicBezTo>
                        <a:cubicBezTo>
                          <a:pt x="495" y="71"/>
                          <a:pt x="496" y="67"/>
                          <a:pt x="497" y="66"/>
                        </a:cubicBezTo>
                        <a:cubicBezTo>
                          <a:pt x="498" y="65"/>
                          <a:pt x="499" y="62"/>
                          <a:pt x="498" y="61"/>
                        </a:cubicBezTo>
                        <a:cubicBezTo>
                          <a:pt x="498" y="60"/>
                          <a:pt x="497" y="57"/>
                          <a:pt x="497" y="55"/>
                        </a:cubicBezTo>
                        <a:cubicBezTo>
                          <a:pt x="496" y="53"/>
                          <a:pt x="495" y="51"/>
                          <a:pt x="494" y="49"/>
                        </a:cubicBezTo>
                        <a:cubicBezTo>
                          <a:pt x="494" y="48"/>
                          <a:pt x="492" y="44"/>
                          <a:pt x="492" y="41"/>
                        </a:cubicBezTo>
                        <a:cubicBezTo>
                          <a:pt x="491" y="38"/>
                          <a:pt x="488" y="33"/>
                          <a:pt x="487" y="31"/>
                        </a:cubicBezTo>
                        <a:cubicBezTo>
                          <a:pt x="485" y="29"/>
                          <a:pt x="483" y="27"/>
                          <a:pt x="484" y="26"/>
                        </a:cubicBezTo>
                        <a:cubicBezTo>
                          <a:pt x="484" y="26"/>
                          <a:pt x="485" y="22"/>
                          <a:pt x="485" y="19"/>
                        </a:cubicBezTo>
                        <a:cubicBezTo>
                          <a:pt x="486" y="15"/>
                          <a:pt x="484" y="11"/>
                          <a:pt x="482" y="10"/>
                        </a:cubicBezTo>
                        <a:cubicBezTo>
                          <a:pt x="480" y="8"/>
                          <a:pt x="477" y="7"/>
                          <a:pt x="475" y="7"/>
                        </a:cubicBezTo>
                        <a:cubicBezTo>
                          <a:pt x="474" y="7"/>
                          <a:pt x="471" y="6"/>
                          <a:pt x="470" y="5"/>
                        </a:cubicBezTo>
                        <a:cubicBezTo>
                          <a:pt x="468" y="3"/>
                          <a:pt x="465" y="2"/>
                          <a:pt x="462" y="1"/>
                        </a:cubicBezTo>
                        <a:cubicBezTo>
                          <a:pt x="460" y="0"/>
                          <a:pt x="458" y="0"/>
                          <a:pt x="458" y="0"/>
                        </a:cubicBezTo>
                        <a:cubicBezTo>
                          <a:pt x="458" y="0"/>
                          <a:pt x="457" y="1"/>
                          <a:pt x="456" y="2"/>
                        </a:cubicBezTo>
                        <a:cubicBezTo>
                          <a:pt x="455" y="3"/>
                          <a:pt x="453" y="5"/>
                          <a:pt x="451" y="5"/>
                        </a:cubicBezTo>
                        <a:cubicBezTo>
                          <a:pt x="450" y="6"/>
                          <a:pt x="447" y="7"/>
                          <a:pt x="445" y="8"/>
                        </a:cubicBezTo>
                        <a:cubicBezTo>
                          <a:pt x="443" y="8"/>
                          <a:pt x="440" y="10"/>
                          <a:pt x="439" y="11"/>
                        </a:cubicBezTo>
                        <a:cubicBezTo>
                          <a:pt x="437" y="12"/>
                          <a:pt x="435" y="12"/>
                          <a:pt x="433" y="13"/>
                        </a:cubicBezTo>
                        <a:cubicBezTo>
                          <a:pt x="432" y="13"/>
                          <a:pt x="430" y="15"/>
                          <a:pt x="428" y="17"/>
                        </a:cubicBezTo>
                        <a:cubicBezTo>
                          <a:pt x="427" y="19"/>
                          <a:pt x="425" y="23"/>
                          <a:pt x="425" y="25"/>
                        </a:cubicBezTo>
                        <a:cubicBezTo>
                          <a:pt x="425" y="28"/>
                          <a:pt x="424" y="31"/>
                          <a:pt x="422" y="32"/>
                        </a:cubicBezTo>
                        <a:cubicBezTo>
                          <a:pt x="420" y="33"/>
                          <a:pt x="417" y="35"/>
                          <a:pt x="416" y="37"/>
                        </a:cubicBezTo>
                        <a:cubicBezTo>
                          <a:pt x="414" y="39"/>
                          <a:pt x="411" y="39"/>
                          <a:pt x="410" y="38"/>
                        </a:cubicBezTo>
                        <a:cubicBezTo>
                          <a:pt x="409" y="37"/>
                          <a:pt x="407" y="37"/>
                          <a:pt x="405" y="38"/>
                        </a:cubicBezTo>
                        <a:cubicBezTo>
                          <a:pt x="403" y="40"/>
                          <a:pt x="400" y="42"/>
                          <a:pt x="400" y="44"/>
                        </a:cubicBezTo>
                        <a:cubicBezTo>
                          <a:pt x="399" y="45"/>
                          <a:pt x="397" y="46"/>
                          <a:pt x="394" y="46"/>
                        </a:cubicBezTo>
                        <a:cubicBezTo>
                          <a:pt x="392" y="46"/>
                          <a:pt x="390" y="47"/>
                          <a:pt x="389" y="47"/>
                        </a:cubicBezTo>
                        <a:cubicBezTo>
                          <a:pt x="388" y="48"/>
                          <a:pt x="384" y="49"/>
                          <a:pt x="381" y="51"/>
                        </a:cubicBezTo>
                        <a:cubicBezTo>
                          <a:pt x="378" y="52"/>
                          <a:pt x="375" y="55"/>
                          <a:pt x="375" y="57"/>
                        </a:cubicBezTo>
                        <a:cubicBezTo>
                          <a:pt x="375" y="58"/>
                          <a:pt x="374" y="60"/>
                          <a:pt x="374" y="61"/>
                        </a:cubicBezTo>
                        <a:cubicBezTo>
                          <a:pt x="373" y="62"/>
                          <a:pt x="371" y="63"/>
                          <a:pt x="369" y="64"/>
                        </a:cubicBezTo>
                        <a:cubicBezTo>
                          <a:pt x="367" y="64"/>
                          <a:pt x="365" y="66"/>
                          <a:pt x="364" y="69"/>
                        </a:cubicBezTo>
                        <a:cubicBezTo>
                          <a:pt x="364" y="71"/>
                          <a:pt x="362" y="74"/>
                          <a:pt x="360" y="75"/>
                        </a:cubicBezTo>
                        <a:cubicBezTo>
                          <a:pt x="358" y="76"/>
                          <a:pt x="357" y="75"/>
                          <a:pt x="357" y="73"/>
                        </a:cubicBezTo>
                        <a:cubicBezTo>
                          <a:pt x="357" y="71"/>
                          <a:pt x="357" y="68"/>
                          <a:pt x="358" y="66"/>
                        </a:cubicBezTo>
                        <a:cubicBezTo>
                          <a:pt x="359" y="64"/>
                          <a:pt x="358" y="62"/>
                          <a:pt x="357" y="61"/>
                        </a:cubicBezTo>
                        <a:cubicBezTo>
                          <a:pt x="355" y="60"/>
                          <a:pt x="353" y="60"/>
                          <a:pt x="351" y="60"/>
                        </a:cubicBezTo>
                        <a:cubicBezTo>
                          <a:pt x="349" y="61"/>
                          <a:pt x="346" y="62"/>
                          <a:pt x="345" y="63"/>
                        </a:cubicBezTo>
                        <a:cubicBezTo>
                          <a:pt x="343" y="64"/>
                          <a:pt x="341" y="66"/>
                          <a:pt x="340" y="68"/>
                        </a:cubicBezTo>
                        <a:cubicBezTo>
                          <a:pt x="339" y="70"/>
                          <a:pt x="336" y="71"/>
                          <a:pt x="333" y="72"/>
                        </a:cubicBezTo>
                        <a:cubicBezTo>
                          <a:pt x="330" y="73"/>
                          <a:pt x="327" y="72"/>
                          <a:pt x="325" y="72"/>
                        </a:cubicBezTo>
                        <a:cubicBezTo>
                          <a:pt x="323" y="71"/>
                          <a:pt x="319" y="70"/>
                          <a:pt x="318" y="69"/>
                        </a:cubicBezTo>
                        <a:cubicBezTo>
                          <a:pt x="316" y="68"/>
                          <a:pt x="313" y="65"/>
                          <a:pt x="310" y="63"/>
                        </a:cubicBezTo>
                        <a:cubicBezTo>
                          <a:pt x="308" y="60"/>
                          <a:pt x="304" y="57"/>
                          <a:pt x="301" y="55"/>
                        </a:cubicBezTo>
                        <a:cubicBezTo>
                          <a:pt x="299" y="54"/>
                          <a:pt x="296" y="52"/>
                          <a:pt x="296" y="52"/>
                        </a:cubicBezTo>
                        <a:cubicBezTo>
                          <a:pt x="296" y="52"/>
                          <a:pt x="294" y="53"/>
                          <a:pt x="292" y="53"/>
                        </a:cubicBezTo>
                        <a:cubicBezTo>
                          <a:pt x="290" y="53"/>
                          <a:pt x="288" y="52"/>
                          <a:pt x="288" y="50"/>
                        </a:cubicBezTo>
                        <a:cubicBezTo>
                          <a:pt x="288" y="48"/>
                          <a:pt x="288" y="45"/>
                          <a:pt x="289" y="43"/>
                        </a:cubicBezTo>
                        <a:cubicBezTo>
                          <a:pt x="289" y="41"/>
                          <a:pt x="289" y="38"/>
                          <a:pt x="288" y="36"/>
                        </a:cubicBezTo>
                        <a:cubicBezTo>
                          <a:pt x="288" y="34"/>
                          <a:pt x="287" y="32"/>
                          <a:pt x="286" y="30"/>
                        </a:cubicBezTo>
                        <a:cubicBezTo>
                          <a:pt x="285" y="28"/>
                          <a:pt x="283" y="25"/>
                          <a:pt x="282" y="23"/>
                        </a:cubicBezTo>
                        <a:cubicBezTo>
                          <a:pt x="280" y="20"/>
                          <a:pt x="278" y="17"/>
                          <a:pt x="276" y="15"/>
                        </a:cubicBezTo>
                        <a:cubicBezTo>
                          <a:pt x="275" y="14"/>
                          <a:pt x="272" y="13"/>
                          <a:pt x="269" y="14"/>
                        </a:cubicBezTo>
                        <a:cubicBezTo>
                          <a:pt x="266" y="15"/>
                          <a:pt x="263" y="18"/>
                          <a:pt x="261" y="20"/>
                        </a:cubicBezTo>
                        <a:cubicBezTo>
                          <a:pt x="260" y="21"/>
                          <a:pt x="256" y="24"/>
                          <a:pt x="254" y="26"/>
                        </a:cubicBezTo>
                        <a:cubicBezTo>
                          <a:pt x="251" y="28"/>
                          <a:pt x="248" y="29"/>
                          <a:pt x="246" y="28"/>
                        </a:cubicBezTo>
                        <a:cubicBezTo>
                          <a:pt x="245" y="27"/>
                          <a:pt x="243" y="26"/>
                          <a:pt x="243" y="24"/>
                        </a:cubicBezTo>
                        <a:cubicBezTo>
                          <a:pt x="242" y="23"/>
                          <a:pt x="240" y="21"/>
                          <a:pt x="239" y="21"/>
                        </a:cubicBezTo>
                        <a:cubicBezTo>
                          <a:pt x="238" y="20"/>
                          <a:pt x="236" y="21"/>
                          <a:pt x="235" y="22"/>
                        </a:cubicBezTo>
                        <a:cubicBezTo>
                          <a:pt x="234" y="23"/>
                          <a:pt x="234" y="25"/>
                          <a:pt x="235" y="28"/>
                        </a:cubicBezTo>
                        <a:cubicBezTo>
                          <a:pt x="235" y="30"/>
                          <a:pt x="234" y="31"/>
                          <a:pt x="232" y="31"/>
                        </a:cubicBezTo>
                        <a:cubicBezTo>
                          <a:pt x="230" y="31"/>
                          <a:pt x="226" y="31"/>
                          <a:pt x="222" y="32"/>
                        </a:cubicBezTo>
                        <a:cubicBezTo>
                          <a:pt x="219" y="33"/>
                          <a:pt x="212" y="33"/>
                          <a:pt x="208" y="33"/>
                        </a:cubicBezTo>
                        <a:cubicBezTo>
                          <a:pt x="204" y="33"/>
                          <a:pt x="197" y="34"/>
                          <a:pt x="193" y="34"/>
                        </a:cubicBezTo>
                        <a:cubicBezTo>
                          <a:pt x="188" y="34"/>
                          <a:pt x="183" y="33"/>
                          <a:pt x="182" y="33"/>
                        </a:cubicBezTo>
                        <a:cubicBezTo>
                          <a:pt x="180" y="33"/>
                          <a:pt x="178" y="33"/>
                          <a:pt x="176" y="33"/>
                        </a:cubicBezTo>
                        <a:cubicBezTo>
                          <a:pt x="174" y="33"/>
                          <a:pt x="171" y="34"/>
                          <a:pt x="168" y="35"/>
                        </a:cubicBezTo>
                        <a:cubicBezTo>
                          <a:pt x="165" y="36"/>
                          <a:pt x="163" y="39"/>
                          <a:pt x="162" y="41"/>
                        </a:cubicBezTo>
                        <a:cubicBezTo>
                          <a:pt x="161" y="44"/>
                          <a:pt x="161" y="50"/>
                          <a:pt x="162" y="55"/>
                        </a:cubicBezTo>
                        <a:cubicBezTo>
                          <a:pt x="163" y="59"/>
                          <a:pt x="166" y="63"/>
                          <a:pt x="169" y="64"/>
                        </a:cubicBezTo>
                        <a:cubicBezTo>
                          <a:pt x="172" y="65"/>
                          <a:pt x="178" y="65"/>
                          <a:pt x="182" y="65"/>
                        </a:cubicBezTo>
                        <a:cubicBezTo>
                          <a:pt x="185" y="64"/>
                          <a:pt x="190" y="67"/>
                          <a:pt x="191" y="70"/>
                        </a:cubicBezTo>
                        <a:cubicBezTo>
                          <a:pt x="192" y="73"/>
                          <a:pt x="194" y="77"/>
                          <a:pt x="194" y="79"/>
                        </a:cubicBezTo>
                        <a:cubicBezTo>
                          <a:pt x="194" y="81"/>
                          <a:pt x="192" y="83"/>
                          <a:pt x="191" y="83"/>
                        </a:cubicBezTo>
                        <a:cubicBezTo>
                          <a:pt x="190" y="84"/>
                          <a:pt x="187" y="83"/>
                          <a:pt x="184" y="82"/>
                        </a:cubicBezTo>
                        <a:cubicBezTo>
                          <a:pt x="182" y="81"/>
                          <a:pt x="179" y="80"/>
                          <a:pt x="177" y="81"/>
                        </a:cubicBezTo>
                        <a:cubicBezTo>
                          <a:pt x="175" y="82"/>
                          <a:pt x="172" y="84"/>
                          <a:pt x="171" y="84"/>
                        </a:cubicBezTo>
                        <a:cubicBezTo>
                          <a:pt x="170" y="85"/>
                          <a:pt x="167" y="86"/>
                          <a:pt x="164" y="87"/>
                        </a:cubicBezTo>
                        <a:cubicBezTo>
                          <a:pt x="161" y="87"/>
                          <a:pt x="157" y="88"/>
                          <a:pt x="155" y="89"/>
                        </a:cubicBezTo>
                        <a:cubicBezTo>
                          <a:pt x="154" y="90"/>
                          <a:pt x="153" y="97"/>
                          <a:pt x="153" y="105"/>
                        </a:cubicBezTo>
                        <a:cubicBezTo>
                          <a:pt x="154" y="114"/>
                          <a:pt x="156" y="122"/>
                          <a:pt x="158" y="125"/>
                        </a:cubicBezTo>
                        <a:cubicBezTo>
                          <a:pt x="159" y="127"/>
                          <a:pt x="163" y="131"/>
                          <a:pt x="166" y="133"/>
                        </a:cubicBezTo>
                        <a:cubicBezTo>
                          <a:pt x="169" y="135"/>
                          <a:pt x="172" y="138"/>
                          <a:pt x="173" y="139"/>
                        </a:cubicBezTo>
                        <a:cubicBezTo>
                          <a:pt x="174" y="140"/>
                          <a:pt x="175" y="142"/>
                          <a:pt x="174" y="144"/>
                        </a:cubicBezTo>
                        <a:cubicBezTo>
                          <a:pt x="174" y="146"/>
                          <a:pt x="176" y="150"/>
                          <a:pt x="178" y="153"/>
                        </a:cubicBezTo>
                        <a:cubicBezTo>
                          <a:pt x="180" y="157"/>
                          <a:pt x="183" y="162"/>
                          <a:pt x="184" y="166"/>
                        </a:cubicBezTo>
                        <a:cubicBezTo>
                          <a:pt x="185" y="169"/>
                          <a:pt x="185" y="174"/>
                          <a:pt x="184" y="176"/>
                        </a:cubicBezTo>
                        <a:cubicBezTo>
                          <a:pt x="183" y="178"/>
                          <a:pt x="181" y="183"/>
                          <a:pt x="181" y="185"/>
                        </a:cubicBezTo>
                        <a:cubicBezTo>
                          <a:pt x="181" y="188"/>
                          <a:pt x="180" y="199"/>
                          <a:pt x="178" y="209"/>
                        </a:cubicBezTo>
                        <a:cubicBezTo>
                          <a:pt x="176" y="220"/>
                          <a:pt x="174" y="238"/>
                          <a:pt x="172" y="250"/>
                        </a:cubicBezTo>
                        <a:cubicBezTo>
                          <a:pt x="170" y="262"/>
                          <a:pt x="168" y="276"/>
                          <a:pt x="168" y="281"/>
                        </a:cubicBezTo>
                        <a:cubicBezTo>
                          <a:pt x="167" y="285"/>
                          <a:pt x="165" y="294"/>
                          <a:pt x="164" y="300"/>
                        </a:cubicBezTo>
                        <a:cubicBezTo>
                          <a:pt x="162" y="305"/>
                          <a:pt x="161" y="310"/>
                          <a:pt x="161" y="310"/>
                        </a:cubicBezTo>
                        <a:cubicBezTo>
                          <a:pt x="161" y="310"/>
                          <a:pt x="160" y="310"/>
                          <a:pt x="159" y="309"/>
                        </a:cubicBezTo>
                        <a:cubicBezTo>
                          <a:pt x="157" y="309"/>
                          <a:pt x="155" y="309"/>
                          <a:pt x="154" y="310"/>
                        </a:cubicBezTo>
                        <a:cubicBezTo>
                          <a:pt x="152" y="311"/>
                          <a:pt x="150" y="310"/>
                          <a:pt x="149" y="308"/>
                        </a:cubicBezTo>
                        <a:cubicBezTo>
                          <a:pt x="147" y="306"/>
                          <a:pt x="145" y="304"/>
                          <a:pt x="143" y="304"/>
                        </a:cubicBezTo>
                        <a:cubicBezTo>
                          <a:pt x="142" y="303"/>
                          <a:pt x="139" y="303"/>
                          <a:pt x="136" y="304"/>
                        </a:cubicBezTo>
                        <a:cubicBezTo>
                          <a:pt x="134" y="305"/>
                          <a:pt x="130" y="306"/>
                          <a:pt x="128" y="306"/>
                        </a:cubicBezTo>
                        <a:cubicBezTo>
                          <a:pt x="125" y="307"/>
                          <a:pt x="122" y="310"/>
                          <a:pt x="120" y="312"/>
                        </a:cubicBezTo>
                        <a:cubicBezTo>
                          <a:pt x="119" y="314"/>
                          <a:pt x="117" y="316"/>
                          <a:pt x="115" y="316"/>
                        </a:cubicBezTo>
                        <a:cubicBezTo>
                          <a:pt x="114" y="315"/>
                          <a:pt x="111" y="315"/>
                          <a:pt x="109" y="315"/>
                        </a:cubicBezTo>
                        <a:cubicBezTo>
                          <a:pt x="107" y="315"/>
                          <a:pt x="104" y="317"/>
                          <a:pt x="103" y="318"/>
                        </a:cubicBezTo>
                        <a:cubicBezTo>
                          <a:pt x="101" y="319"/>
                          <a:pt x="100" y="320"/>
                          <a:pt x="99" y="320"/>
                        </a:cubicBezTo>
                        <a:cubicBezTo>
                          <a:pt x="98" y="320"/>
                          <a:pt x="95" y="321"/>
                          <a:pt x="92" y="322"/>
                        </a:cubicBezTo>
                        <a:cubicBezTo>
                          <a:pt x="90" y="323"/>
                          <a:pt x="86" y="324"/>
                          <a:pt x="84" y="323"/>
                        </a:cubicBezTo>
                        <a:cubicBezTo>
                          <a:pt x="82" y="322"/>
                          <a:pt x="79" y="322"/>
                          <a:pt x="77" y="324"/>
                        </a:cubicBezTo>
                        <a:cubicBezTo>
                          <a:pt x="75" y="326"/>
                          <a:pt x="71" y="329"/>
                          <a:pt x="69" y="332"/>
                        </a:cubicBezTo>
                        <a:cubicBezTo>
                          <a:pt x="66" y="334"/>
                          <a:pt x="63" y="336"/>
                          <a:pt x="60" y="336"/>
                        </a:cubicBezTo>
                        <a:cubicBezTo>
                          <a:pt x="58" y="337"/>
                          <a:pt x="56" y="338"/>
                          <a:pt x="55" y="340"/>
                        </a:cubicBezTo>
                        <a:cubicBezTo>
                          <a:pt x="55" y="342"/>
                          <a:pt x="53" y="344"/>
                          <a:pt x="52" y="345"/>
                        </a:cubicBezTo>
                        <a:cubicBezTo>
                          <a:pt x="50" y="346"/>
                          <a:pt x="47" y="347"/>
                          <a:pt x="46" y="349"/>
                        </a:cubicBezTo>
                        <a:cubicBezTo>
                          <a:pt x="44" y="350"/>
                          <a:pt x="40" y="352"/>
                          <a:pt x="38" y="353"/>
                        </a:cubicBezTo>
                        <a:cubicBezTo>
                          <a:pt x="36" y="355"/>
                          <a:pt x="33" y="357"/>
                          <a:pt x="33" y="359"/>
                        </a:cubicBezTo>
                        <a:cubicBezTo>
                          <a:pt x="33" y="360"/>
                          <a:pt x="33" y="363"/>
                          <a:pt x="32" y="365"/>
                        </a:cubicBezTo>
                        <a:cubicBezTo>
                          <a:pt x="32" y="367"/>
                          <a:pt x="32" y="371"/>
                          <a:pt x="32" y="374"/>
                        </a:cubicBezTo>
                        <a:cubicBezTo>
                          <a:pt x="32" y="378"/>
                          <a:pt x="30" y="383"/>
                          <a:pt x="28" y="387"/>
                        </a:cubicBezTo>
                        <a:cubicBezTo>
                          <a:pt x="26" y="390"/>
                          <a:pt x="24" y="395"/>
                          <a:pt x="22" y="397"/>
                        </a:cubicBezTo>
                        <a:cubicBezTo>
                          <a:pt x="21" y="399"/>
                          <a:pt x="21" y="403"/>
                          <a:pt x="22" y="406"/>
                        </a:cubicBezTo>
                        <a:cubicBezTo>
                          <a:pt x="24" y="409"/>
                          <a:pt x="25" y="414"/>
                          <a:pt x="25" y="417"/>
                        </a:cubicBezTo>
                        <a:cubicBezTo>
                          <a:pt x="25" y="419"/>
                          <a:pt x="23" y="422"/>
                          <a:pt x="20" y="423"/>
                        </a:cubicBezTo>
                        <a:cubicBezTo>
                          <a:pt x="17" y="424"/>
                          <a:pt x="13" y="426"/>
                          <a:pt x="11" y="428"/>
                        </a:cubicBezTo>
                        <a:cubicBezTo>
                          <a:pt x="9" y="430"/>
                          <a:pt x="5" y="434"/>
                          <a:pt x="3" y="436"/>
                        </a:cubicBezTo>
                        <a:cubicBezTo>
                          <a:pt x="1" y="438"/>
                          <a:pt x="0" y="442"/>
                          <a:pt x="0" y="445"/>
                        </a:cubicBezTo>
                        <a:cubicBezTo>
                          <a:pt x="0" y="448"/>
                          <a:pt x="0" y="450"/>
                          <a:pt x="0" y="450"/>
                        </a:cubicBezTo>
                        <a:cubicBezTo>
                          <a:pt x="0" y="450"/>
                          <a:pt x="4" y="451"/>
                          <a:pt x="10" y="453"/>
                        </a:cubicBezTo>
                        <a:cubicBezTo>
                          <a:pt x="15" y="456"/>
                          <a:pt x="27" y="460"/>
                          <a:pt x="36" y="463"/>
                        </a:cubicBezTo>
                        <a:cubicBezTo>
                          <a:pt x="44" y="466"/>
                          <a:pt x="57" y="469"/>
                          <a:pt x="64" y="470"/>
                        </a:cubicBezTo>
                        <a:cubicBezTo>
                          <a:pt x="71" y="470"/>
                          <a:pt x="83" y="473"/>
                          <a:pt x="92" y="475"/>
                        </a:cubicBezTo>
                        <a:cubicBezTo>
                          <a:pt x="100" y="476"/>
                          <a:pt x="116" y="480"/>
                          <a:pt x="125" y="481"/>
                        </a:cubicBezTo>
                        <a:cubicBezTo>
                          <a:pt x="135" y="483"/>
                          <a:pt x="149" y="487"/>
                          <a:pt x="155" y="490"/>
                        </a:cubicBezTo>
                        <a:cubicBezTo>
                          <a:pt x="161" y="492"/>
                          <a:pt x="173" y="497"/>
                          <a:pt x="181" y="500"/>
                        </a:cubicBezTo>
                        <a:cubicBezTo>
                          <a:pt x="188" y="504"/>
                          <a:pt x="201" y="510"/>
                          <a:pt x="209" y="514"/>
                        </a:cubicBezTo>
                        <a:cubicBezTo>
                          <a:pt x="217" y="518"/>
                          <a:pt x="229" y="523"/>
                          <a:pt x="237" y="526"/>
                        </a:cubicBezTo>
                        <a:cubicBezTo>
                          <a:pt x="245" y="529"/>
                          <a:pt x="257" y="534"/>
                          <a:pt x="264" y="537"/>
                        </a:cubicBezTo>
                        <a:cubicBezTo>
                          <a:pt x="271" y="539"/>
                          <a:pt x="281" y="543"/>
                          <a:pt x="287" y="545"/>
                        </a:cubicBezTo>
                        <a:cubicBezTo>
                          <a:pt x="293" y="546"/>
                          <a:pt x="302" y="551"/>
                          <a:pt x="308" y="555"/>
                        </a:cubicBezTo>
                        <a:cubicBezTo>
                          <a:pt x="314" y="558"/>
                          <a:pt x="318" y="562"/>
                          <a:pt x="318" y="562"/>
                        </a:cubicBezTo>
                        <a:cubicBezTo>
                          <a:pt x="318" y="562"/>
                          <a:pt x="318" y="560"/>
                          <a:pt x="317" y="557"/>
                        </a:cubicBezTo>
                        <a:cubicBezTo>
                          <a:pt x="316" y="555"/>
                          <a:pt x="316" y="552"/>
                          <a:pt x="318" y="55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8" name="Freeform 21">
                    <a:extLst>
                      <a:ext uri="{FF2B5EF4-FFF2-40B4-BE49-F238E27FC236}">
                        <a16:creationId xmlns:a16="http://schemas.microsoft.com/office/drawing/2014/main" id="{90D6A036-1E1E-4F72-DA08-B931C2F0B3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94540" y="4241327"/>
                    <a:ext cx="496359" cy="190766"/>
                  </a:xfrm>
                  <a:custGeom>
                    <a:avLst/>
                    <a:gdLst/>
                    <a:ahLst/>
                    <a:cxnLst>
                      <a:cxn ang="0">
                        <a:pos x="265" y="15"/>
                      </a:cxn>
                      <a:cxn ang="0">
                        <a:pos x="249" y="29"/>
                      </a:cxn>
                      <a:cxn ang="0">
                        <a:pos x="234" y="33"/>
                      </a:cxn>
                      <a:cxn ang="0">
                        <a:pos x="217" y="33"/>
                      </a:cxn>
                      <a:cxn ang="0">
                        <a:pos x="207" y="38"/>
                      </a:cxn>
                      <a:cxn ang="0">
                        <a:pos x="191" y="49"/>
                      </a:cxn>
                      <a:cxn ang="0">
                        <a:pos x="181" y="35"/>
                      </a:cxn>
                      <a:cxn ang="0">
                        <a:pos x="183" y="21"/>
                      </a:cxn>
                      <a:cxn ang="0">
                        <a:pos x="188" y="14"/>
                      </a:cxn>
                      <a:cxn ang="0">
                        <a:pos x="184" y="7"/>
                      </a:cxn>
                      <a:cxn ang="0">
                        <a:pos x="173" y="7"/>
                      </a:cxn>
                      <a:cxn ang="0">
                        <a:pos x="164" y="14"/>
                      </a:cxn>
                      <a:cxn ang="0">
                        <a:pos x="147" y="23"/>
                      </a:cxn>
                      <a:cxn ang="0">
                        <a:pos x="133" y="25"/>
                      </a:cxn>
                      <a:cxn ang="0">
                        <a:pos x="124" y="22"/>
                      </a:cxn>
                      <a:cxn ang="0">
                        <a:pos x="117" y="15"/>
                      </a:cxn>
                      <a:cxn ang="0">
                        <a:pos x="107" y="22"/>
                      </a:cxn>
                      <a:cxn ang="0">
                        <a:pos x="95" y="20"/>
                      </a:cxn>
                      <a:cxn ang="0">
                        <a:pos x="84" y="9"/>
                      </a:cxn>
                      <a:cxn ang="0">
                        <a:pos x="68" y="0"/>
                      </a:cxn>
                      <a:cxn ang="0">
                        <a:pos x="47" y="1"/>
                      </a:cxn>
                      <a:cxn ang="0">
                        <a:pos x="30" y="0"/>
                      </a:cxn>
                      <a:cxn ang="0">
                        <a:pos x="30" y="8"/>
                      </a:cxn>
                      <a:cxn ang="0">
                        <a:pos x="32" y="20"/>
                      </a:cxn>
                      <a:cxn ang="0">
                        <a:pos x="29" y="35"/>
                      </a:cxn>
                      <a:cxn ang="0">
                        <a:pos x="14" y="45"/>
                      </a:cxn>
                      <a:cxn ang="0">
                        <a:pos x="0" y="58"/>
                      </a:cxn>
                      <a:cxn ang="0">
                        <a:pos x="14" y="67"/>
                      </a:cxn>
                      <a:cxn ang="0">
                        <a:pos x="20" y="81"/>
                      </a:cxn>
                      <a:cxn ang="0">
                        <a:pos x="24" y="92"/>
                      </a:cxn>
                      <a:cxn ang="0">
                        <a:pos x="29" y="99"/>
                      </a:cxn>
                      <a:cxn ang="0">
                        <a:pos x="41" y="91"/>
                      </a:cxn>
                      <a:cxn ang="0">
                        <a:pos x="47" y="78"/>
                      </a:cxn>
                      <a:cxn ang="0">
                        <a:pos x="60" y="73"/>
                      </a:cxn>
                      <a:cxn ang="0">
                        <a:pos x="71" y="65"/>
                      </a:cxn>
                      <a:cxn ang="0">
                        <a:pos x="82" y="58"/>
                      </a:cxn>
                      <a:cxn ang="0">
                        <a:pos x="92" y="61"/>
                      </a:cxn>
                      <a:cxn ang="0">
                        <a:pos x="101" y="67"/>
                      </a:cxn>
                      <a:cxn ang="0">
                        <a:pos x="114" y="75"/>
                      </a:cxn>
                      <a:cxn ang="0">
                        <a:pos x="123" y="76"/>
                      </a:cxn>
                      <a:cxn ang="0">
                        <a:pos x="131" y="85"/>
                      </a:cxn>
                      <a:cxn ang="0">
                        <a:pos x="137" y="88"/>
                      </a:cxn>
                      <a:cxn ang="0">
                        <a:pos x="151" y="79"/>
                      </a:cxn>
                      <a:cxn ang="0">
                        <a:pos x="158" y="78"/>
                      </a:cxn>
                      <a:cxn ang="0">
                        <a:pos x="168" y="82"/>
                      </a:cxn>
                      <a:cxn ang="0">
                        <a:pos x="176" y="91"/>
                      </a:cxn>
                      <a:cxn ang="0">
                        <a:pos x="191" y="98"/>
                      </a:cxn>
                      <a:cxn ang="0">
                        <a:pos x="211" y="95"/>
                      </a:cxn>
                      <a:cxn ang="0">
                        <a:pos x="221" y="91"/>
                      </a:cxn>
                      <a:cxn ang="0">
                        <a:pos x="238" y="83"/>
                      </a:cxn>
                      <a:cxn ang="0">
                        <a:pos x="257" y="82"/>
                      </a:cxn>
                      <a:cxn ang="0">
                        <a:pos x="271" y="85"/>
                      </a:cxn>
                      <a:cxn ang="0">
                        <a:pos x="275" y="74"/>
                      </a:cxn>
                      <a:cxn ang="0">
                        <a:pos x="281" y="54"/>
                      </a:cxn>
                      <a:cxn ang="0">
                        <a:pos x="286" y="29"/>
                      </a:cxn>
                      <a:cxn ang="0">
                        <a:pos x="283" y="22"/>
                      </a:cxn>
                    </a:cxnLst>
                    <a:rect l="0" t="0" r="r" b="b"/>
                    <a:pathLst>
                      <a:path w="287" h="100">
                        <a:moveTo>
                          <a:pt x="274" y="17"/>
                        </a:moveTo>
                        <a:cubicBezTo>
                          <a:pt x="272" y="16"/>
                          <a:pt x="268" y="15"/>
                          <a:pt x="265" y="15"/>
                        </a:cubicBezTo>
                        <a:cubicBezTo>
                          <a:pt x="262" y="16"/>
                          <a:pt x="259" y="18"/>
                          <a:pt x="257" y="22"/>
                        </a:cubicBezTo>
                        <a:cubicBezTo>
                          <a:pt x="255" y="25"/>
                          <a:pt x="252" y="28"/>
                          <a:pt x="249" y="29"/>
                        </a:cubicBezTo>
                        <a:cubicBezTo>
                          <a:pt x="246" y="29"/>
                          <a:pt x="243" y="31"/>
                          <a:pt x="241" y="32"/>
                        </a:cubicBezTo>
                        <a:cubicBezTo>
                          <a:pt x="239" y="33"/>
                          <a:pt x="236" y="34"/>
                          <a:pt x="234" y="33"/>
                        </a:cubicBezTo>
                        <a:cubicBezTo>
                          <a:pt x="232" y="32"/>
                          <a:pt x="228" y="31"/>
                          <a:pt x="225" y="31"/>
                        </a:cubicBezTo>
                        <a:cubicBezTo>
                          <a:pt x="222" y="31"/>
                          <a:pt x="218" y="32"/>
                          <a:pt x="217" y="33"/>
                        </a:cubicBezTo>
                        <a:cubicBezTo>
                          <a:pt x="216" y="34"/>
                          <a:pt x="214" y="35"/>
                          <a:pt x="213" y="34"/>
                        </a:cubicBezTo>
                        <a:cubicBezTo>
                          <a:pt x="212" y="34"/>
                          <a:pt x="209" y="36"/>
                          <a:pt x="207" y="38"/>
                        </a:cubicBezTo>
                        <a:cubicBezTo>
                          <a:pt x="205" y="41"/>
                          <a:pt x="202" y="45"/>
                          <a:pt x="200" y="47"/>
                        </a:cubicBezTo>
                        <a:cubicBezTo>
                          <a:pt x="197" y="50"/>
                          <a:pt x="193" y="51"/>
                          <a:pt x="191" y="49"/>
                        </a:cubicBezTo>
                        <a:cubicBezTo>
                          <a:pt x="188" y="48"/>
                          <a:pt x="185" y="44"/>
                          <a:pt x="185" y="41"/>
                        </a:cubicBezTo>
                        <a:cubicBezTo>
                          <a:pt x="185" y="38"/>
                          <a:pt x="183" y="36"/>
                          <a:pt x="181" y="35"/>
                        </a:cubicBezTo>
                        <a:cubicBezTo>
                          <a:pt x="179" y="35"/>
                          <a:pt x="179" y="33"/>
                          <a:pt x="180" y="30"/>
                        </a:cubicBezTo>
                        <a:cubicBezTo>
                          <a:pt x="181" y="28"/>
                          <a:pt x="183" y="24"/>
                          <a:pt x="183" y="21"/>
                        </a:cubicBezTo>
                        <a:cubicBezTo>
                          <a:pt x="184" y="18"/>
                          <a:pt x="185" y="16"/>
                          <a:pt x="185" y="16"/>
                        </a:cubicBezTo>
                        <a:cubicBezTo>
                          <a:pt x="186" y="16"/>
                          <a:pt x="187" y="15"/>
                          <a:pt x="188" y="14"/>
                        </a:cubicBezTo>
                        <a:cubicBezTo>
                          <a:pt x="189" y="12"/>
                          <a:pt x="189" y="11"/>
                          <a:pt x="188" y="10"/>
                        </a:cubicBezTo>
                        <a:cubicBezTo>
                          <a:pt x="188" y="10"/>
                          <a:pt x="186" y="8"/>
                          <a:pt x="184" y="7"/>
                        </a:cubicBezTo>
                        <a:cubicBezTo>
                          <a:pt x="182" y="6"/>
                          <a:pt x="179" y="6"/>
                          <a:pt x="177" y="6"/>
                        </a:cubicBezTo>
                        <a:cubicBezTo>
                          <a:pt x="176" y="6"/>
                          <a:pt x="174" y="7"/>
                          <a:pt x="173" y="7"/>
                        </a:cubicBezTo>
                        <a:cubicBezTo>
                          <a:pt x="172" y="7"/>
                          <a:pt x="170" y="8"/>
                          <a:pt x="169" y="9"/>
                        </a:cubicBezTo>
                        <a:cubicBezTo>
                          <a:pt x="168" y="11"/>
                          <a:pt x="166" y="13"/>
                          <a:pt x="164" y="14"/>
                        </a:cubicBezTo>
                        <a:cubicBezTo>
                          <a:pt x="163" y="14"/>
                          <a:pt x="159" y="17"/>
                          <a:pt x="156" y="19"/>
                        </a:cubicBezTo>
                        <a:cubicBezTo>
                          <a:pt x="153" y="21"/>
                          <a:pt x="149" y="23"/>
                          <a:pt x="147" y="23"/>
                        </a:cubicBezTo>
                        <a:cubicBezTo>
                          <a:pt x="145" y="23"/>
                          <a:pt x="141" y="24"/>
                          <a:pt x="139" y="25"/>
                        </a:cubicBezTo>
                        <a:cubicBezTo>
                          <a:pt x="136" y="26"/>
                          <a:pt x="134" y="26"/>
                          <a:pt x="133" y="25"/>
                        </a:cubicBezTo>
                        <a:cubicBezTo>
                          <a:pt x="133" y="23"/>
                          <a:pt x="131" y="22"/>
                          <a:pt x="130" y="22"/>
                        </a:cubicBezTo>
                        <a:cubicBezTo>
                          <a:pt x="129" y="23"/>
                          <a:pt x="126" y="23"/>
                          <a:pt x="124" y="22"/>
                        </a:cubicBezTo>
                        <a:cubicBezTo>
                          <a:pt x="122" y="22"/>
                          <a:pt x="119" y="20"/>
                          <a:pt x="118" y="19"/>
                        </a:cubicBezTo>
                        <a:cubicBezTo>
                          <a:pt x="118" y="17"/>
                          <a:pt x="117" y="15"/>
                          <a:pt x="117" y="15"/>
                        </a:cubicBezTo>
                        <a:cubicBezTo>
                          <a:pt x="117" y="15"/>
                          <a:pt x="115" y="16"/>
                          <a:pt x="113" y="17"/>
                        </a:cubicBezTo>
                        <a:cubicBezTo>
                          <a:pt x="111" y="19"/>
                          <a:pt x="108" y="21"/>
                          <a:pt x="107" y="22"/>
                        </a:cubicBezTo>
                        <a:cubicBezTo>
                          <a:pt x="105" y="23"/>
                          <a:pt x="103" y="24"/>
                          <a:pt x="102" y="24"/>
                        </a:cubicBezTo>
                        <a:cubicBezTo>
                          <a:pt x="100" y="24"/>
                          <a:pt x="98" y="22"/>
                          <a:pt x="95" y="20"/>
                        </a:cubicBezTo>
                        <a:cubicBezTo>
                          <a:pt x="93" y="18"/>
                          <a:pt x="91" y="15"/>
                          <a:pt x="90" y="14"/>
                        </a:cubicBezTo>
                        <a:cubicBezTo>
                          <a:pt x="89" y="12"/>
                          <a:pt x="86" y="10"/>
                          <a:pt x="84" y="9"/>
                        </a:cubicBezTo>
                        <a:cubicBezTo>
                          <a:pt x="81" y="8"/>
                          <a:pt x="78" y="5"/>
                          <a:pt x="77" y="4"/>
                        </a:cubicBezTo>
                        <a:cubicBezTo>
                          <a:pt x="76" y="2"/>
                          <a:pt x="72" y="0"/>
                          <a:pt x="68" y="0"/>
                        </a:cubicBezTo>
                        <a:cubicBezTo>
                          <a:pt x="64" y="0"/>
                          <a:pt x="59" y="0"/>
                          <a:pt x="56" y="1"/>
                        </a:cubicBezTo>
                        <a:cubicBezTo>
                          <a:pt x="54" y="2"/>
                          <a:pt x="50" y="2"/>
                          <a:pt x="47" y="1"/>
                        </a:cubicBezTo>
                        <a:cubicBezTo>
                          <a:pt x="44" y="0"/>
                          <a:pt x="39" y="0"/>
                          <a:pt x="36" y="0"/>
                        </a:cubicBezTo>
                        <a:cubicBezTo>
                          <a:pt x="32" y="0"/>
                          <a:pt x="30" y="0"/>
                          <a:pt x="30" y="0"/>
                        </a:cubicBezTo>
                        <a:cubicBezTo>
                          <a:pt x="30" y="0"/>
                          <a:pt x="29" y="1"/>
                          <a:pt x="29" y="3"/>
                        </a:cubicBezTo>
                        <a:cubicBezTo>
                          <a:pt x="28" y="4"/>
                          <a:pt x="29" y="7"/>
                          <a:pt x="30" y="8"/>
                        </a:cubicBezTo>
                        <a:cubicBezTo>
                          <a:pt x="31" y="10"/>
                          <a:pt x="31" y="13"/>
                          <a:pt x="31" y="14"/>
                        </a:cubicBezTo>
                        <a:cubicBezTo>
                          <a:pt x="30" y="15"/>
                          <a:pt x="31" y="18"/>
                          <a:pt x="32" y="20"/>
                        </a:cubicBezTo>
                        <a:cubicBezTo>
                          <a:pt x="34" y="21"/>
                          <a:pt x="34" y="25"/>
                          <a:pt x="33" y="27"/>
                        </a:cubicBezTo>
                        <a:cubicBezTo>
                          <a:pt x="33" y="29"/>
                          <a:pt x="31" y="33"/>
                          <a:pt x="29" y="35"/>
                        </a:cubicBezTo>
                        <a:cubicBezTo>
                          <a:pt x="27" y="38"/>
                          <a:pt x="24" y="40"/>
                          <a:pt x="22" y="42"/>
                        </a:cubicBezTo>
                        <a:cubicBezTo>
                          <a:pt x="19" y="43"/>
                          <a:pt x="16" y="44"/>
                          <a:pt x="14" y="45"/>
                        </a:cubicBezTo>
                        <a:cubicBezTo>
                          <a:pt x="11" y="45"/>
                          <a:pt x="8" y="48"/>
                          <a:pt x="5" y="52"/>
                        </a:cubicBezTo>
                        <a:cubicBezTo>
                          <a:pt x="2" y="55"/>
                          <a:pt x="0" y="58"/>
                          <a:pt x="0" y="58"/>
                        </a:cubicBezTo>
                        <a:cubicBezTo>
                          <a:pt x="0" y="58"/>
                          <a:pt x="2" y="59"/>
                          <a:pt x="6" y="61"/>
                        </a:cubicBezTo>
                        <a:cubicBezTo>
                          <a:pt x="9" y="62"/>
                          <a:pt x="12" y="65"/>
                          <a:pt x="14" y="67"/>
                        </a:cubicBezTo>
                        <a:cubicBezTo>
                          <a:pt x="15" y="69"/>
                          <a:pt x="17" y="72"/>
                          <a:pt x="17" y="74"/>
                        </a:cubicBezTo>
                        <a:cubicBezTo>
                          <a:pt x="17" y="76"/>
                          <a:pt x="18" y="79"/>
                          <a:pt x="20" y="81"/>
                        </a:cubicBezTo>
                        <a:cubicBezTo>
                          <a:pt x="21" y="82"/>
                          <a:pt x="23" y="84"/>
                          <a:pt x="24" y="85"/>
                        </a:cubicBezTo>
                        <a:cubicBezTo>
                          <a:pt x="25" y="86"/>
                          <a:pt x="25" y="89"/>
                          <a:pt x="24" y="92"/>
                        </a:cubicBezTo>
                        <a:cubicBezTo>
                          <a:pt x="23" y="94"/>
                          <a:pt x="23" y="96"/>
                          <a:pt x="23" y="96"/>
                        </a:cubicBezTo>
                        <a:cubicBezTo>
                          <a:pt x="24" y="97"/>
                          <a:pt x="27" y="98"/>
                          <a:pt x="29" y="99"/>
                        </a:cubicBezTo>
                        <a:cubicBezTo>
                          <a:pt x="31" y="100"/>
                          <a:pt x="34" y="99"/>
                          <a:pt x="35" y="97"/>
                        </a:cubicBezTo>
                        <a:cubicBezTo>
                          <a:pt x="37" y="95"/>
                          <a:pt x="40" y="93"/>
                          <a:pt x="41" y="91"/>
                        </a:cubicBezTo>
                        <a:cubicBezTo>
                          <a:pt x="42" y="89"/>
                          <a:pt x="44" y="86"/>
                          <a:pt x="44" y="83"/>
                        </a:cubicBezTo>
                        <a:cubicBezTo>
                          <a:pt x="44" y="80"/>
                          <a:pt x="46" y="78"/>
                          <a:pt x="47" y="78"/>
                        </a:cubicBezTo>
                        <a:cubicBezTo>
                          <a:pt x="49" y="78"/>
                          <a:pt x="52" y="78"/>
                          <a:pt x="54" y="78"/>
                        </a:cubicBezTo>
                        <a:cubicBezTo>
                          <a:pt x="56" y="78"/>
                          <a:pt x="59" y="76"/>
                          <a:pt x="60" y="73"/>
                        </a:cubicBezTo>
                        <a:cubicBezTo>
                          <a:pt x="62" y="70"/>
                          <a:pt x="64" y="68"/>
                          <a:pt x="66" y="68"/>
                        </a:cubicBezTo>
                        <a:cubicBezTo>
                          <a:pt x="68" y="67"/>
                          <a:pt x="70" y="66"/>
                          <a:pt x="71" y="65"/>
                        </a:cubicBezTo>
                        <a:cubicBezTo>
                          <a:pt x="73" y="63"/>
                          <a:pt x="75" y="61"/>
                          <a:pt x="76" y="60"/>
                        </a:cubicBezTo>
                        <a:cubicBezTo>
                          <a:pt x="78" y="59"/>
                          <a:pt x="80" y="58"/>
                          <a:pt x="82" y="58"/>
                        </a:cubicBezTo>
                        <a:cubicBezTo>
                          <a:pt x="84" y="58"/>
                          <a:pt x="86" y="58"/>
                          <a:pt x="87" y="58"/>
                        </a:cubicBezTo>
                        <a:cubicBezTo>
                          <a:pt x="89" y="58"/>
                          <a:pt x="91" y="59"/>
                          <a:pt x="92" y="61"/>
                        </a:cubicBezTo>
                        <a:cubicBezTo>
                          <a:pt x="93" y="63"/>
                          <a:pt x="95" y="65"/>
                          <a:pt x="96" y="65"/>
                        </a:cubicBezTo>
                        <a:cubicBezTo>
                          <a:pt x="98" y="65"/>
                          <a:pt x="100" y="66"/>
                          <a:pt x="101" y="67"/>
                        </a:cubicBezTo>
                        <a:cubicBezTo>
                          <a:pt x="102" y="69"/>
                          <a:pt x="105" y="70"/>
                          <a:pt x="108" y="71"/>
                        </a:cubicBezTo>
                        <a:cubicBezTo>
                          <a:pt x="110" y="71"/>
                          <a:pt x="113" y="73"/>
                          <a:pt x="114" y="75"/>
                        </a:cubicBezTo>
                        <a:cubicBezTo>
                          <a:pt x="115" y="77"/>
                          <a:pt x="117" y="77"/>
                          <a:pt x="119" y="75"/>
                        </a:cubicBezTo>
                        <a:cubicBezTo>
                          <a:pt x="120" y="73"/>
                          <a:pt x="122" y="73"/>
                          <a:pt x="123" y="76"/>
                        </a:cubicBezTo>
                        <a:cubicBezTo>
                          <a:pt x="124" y="79"/>
                          <a:pt x="126" y="81"/>
                          <a:pt x="127" y="81"/>
                        </a:cubicBezTo>
                        <a:cubicBezTo>
                          <a:pt x="128" y="81"/>
                          <a:pt x="130" y="83"/>
                          <a:pt x="131" y="85"/>
                        </a:cubicBezTo>
                        <a:cubicBezTo>
                          <a:pt x="132" y="87"/>
                          <a:pt x="132" y="89"/>
                          <a:pt x="132" y="89"/>
                        </a:cubicBezTo>
                        <a:cubicBezTo>
                          <a:pt x="132" y="89"/>
                          <a:pt x="134" y="89"/>
                          <a:pt x="137" y="88"/>
                        </a:cubicBezTo>
                        <a:cubicBezTo>
                          <a:pt x="139" y="88"/>
                          <a:pt x="143" y="86"/>
                          <a:pt x="146" y="85"/>
                        </a:cubicBezTo>
                        <a:cubicBezTo>
                          <a:pt x="148" y="84"/>
                          <a:pt x="150" y="81"/>
                          <a:pt x="151" y="79"/>
                        </a:cubicBezTo>
                        <a:cubicBezTo>
                          <a:pt x="152" y="77"/>
                          <a:pt x="154" y="75"/>
                          <a:pt x="154" y="76"/>
                        </a:cubicBezTo>
                        <a:cubicBezTo>
                          <a:pt x="155" y="76"/>
                          <a:pt x="157" y="77"/>
                          <a:pt x="158" y="78"/>
                        </a:cubicBezTo>
                        <a:cubicBezTo>
                          <a:pt x="159" y="79"/>
                          <a:pt x="161" y="79"/>
                          <a:pt x="162" y="79"/>
                        </a:cubicBezTo>
                        <a:cubicBezTo>
                          <a:pt x="164" y="79"/>
                          <a:pt x="166" y="80"/>
                          <a:pt x="168" y="82"/>
                        </a:cubicBezTo>
                        <a:cubicBezTo>
                          <a:pt x="169" y="83"/>
                          <a:pt x="171" y="85"/>
                          <a:pt x="172" y="86"/>
                        </a:cubicBezTo>
                        <a:cubicBezTo>
                          <a:pt x="173" y="87"/>
                          <a:pt x="175" y="89"/>
                          <a:pt x="176" y="91"/>
                        </a:cubicBezTo>
                        <a:cubicBezTo>
                          <a:pt x="177" y="93"/>
                          <a:pt x="179" y="95"/>
                          <a:pt x="182" y="95"/>
                        </a:cubicBezTo>
                        <a:cubicBezTo>
                          <a:pt x="184" y="96"/>
                          <a:pt x="188" y="97"/>
                          <a:pt x="191" y="98"/>
                        </a:cubicBezTo>
                        <a:cubicBezTo>
                          <a:pt x="194" y="98"/>
                          <a:pt x="199" y="98"/>
                          <a:pt x="202" y="98"/>
                        </a:cubicBezTo>
                        <a:cubicBezTo>
                          <a:pt x="205" y="97"/>
                          <a:pt x="209" y="96"/>
                          <a:pt x="211" y="95"/>
                        </a:cubicBezTo>
                        <a:cubicBezTo>
                          <a:pt x="212" y="95"/>
                          <a:pt x="215" y="94"/>
                          <a:pt x="216" y="94"/>
                        </a:cubicBezTo>
                        <a:cubicBezTo>
                          <a:pt x="218" y="94"/>
                          <a:pt x="220" y="93"/>
                          <a:pt x="221" y="91"/>
                        </a:cubicBezTo>
                        <a:cubicBezTo>
                          <a:pt x="222" y="90"/>
                          <a:pt x="224" y="87"/>
                          <a:pt x="227" y="86"/>
                        </a:cubicBezTo>
                        <a:cubicBezTo>
                          <a:pt x="229" y="84"/>
                          <a:pt x="234" y="83"/>
                          <a:pt x="238" y="83"/>
                        </a:cubicBezTo>
                        <a:cubicBezTo>
                          <a:pt x="242" y="83"/>
                          <a:pt x="247" y="82"/>
                          <a:pt x="249" y="81"/>
                        </a:cubicBezTo>
                        <a:cubicBezTo>
                          <a:pt x="252" y="81"/>
                          <a:pt x="255" y="81"/>
                          <a:pt x="257" y="82"/>
                        </a:cubicBezTo>
                        <a:cubicBezTo>
                          <a:pt x="259" y="83"/>
                          <a:pt x="263" y="84"/>
                          <a:pt x="266" y="84"/>
                        </a:cubicBezTo>
                        <a:cubicBezTo>
                          <a:pt x="269" y="84"/>
                          <a:pt x="271" y="85"/>
                          <a:pt x="271" y="85"/>
                        </a:cubicBezTo>
                        <a:cubicBezTo>
                          <a:pt x="271" y="85"/>
                          <a:pt x="271" y="83"/>
                          <a:pt x="272" y="81"/>
                        </a:cubicBezTo>
                        <a:cubicBezTo>
                          <a:pt x="273" y="78"/>
                          <a:pt x="274" y="75"/>
                          <a:pt x="275" y="74"/>
                        </a:cubicBezTo>
                        <a:cubicBezTo>
                          <a:pt x="276" y="72"/>
                          <a:pt x="277" y="68"/>
                          <a:pt x="278" y="66"/>
                        </a:cubicBezTo>
                        <a:cubicBezTo>
                          <a:pt x="278" y="63"/>
                          <a:pt x="280" y="57"/>
                          <a:pt x="281" y="54"/>
                        </a:cubicBezTo>
                        <a:cubicBezTo>
                          <a:pt x="282" y="50"/>
                          <a:pt x="283" y="44"/>
                          <a:pt x="284" y="40"/>
                        </a:cubicBezTo>
                        <a:cubicBezTo>
                          <a:pt x="285" y="36"/>
                          <a:pt x="285" y="31"/>
                          <a:pt x="286" y="29"/>
                        </a:cubicBezTo>
                        <a:cubicBezTo>
                          <a:pt x="287" y="26"/>
                          <a:pt x="287" y="24"/>
                          <a:pt x="287" y="24"/>
                        </a:cubicBezTo>
                        <a:cubicBezTo>
                          <a:pt x="287" y="24"/>
                          <a:pt x="285" y="23"/>
                          <a:pt x="283" y="22"/>
                        </a:cubicBezTo>
                        <a:cubicBezTo>
                          <a:pt x="281" y="21"/>
                          <a:pt x="277" y="19"/>
                          <a:pt x="274" y="1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19" name="Freeform 22">
                    <a:extLst>
                      <a:ext uri="{FF2B5EF4-FFF2-40B4-BE49-F238E27FC236}">
                        <a16:creationId xmlns:a16="http://schemas.microsoft.com/office/drawing/2014/main" id="{90D95281-1582-C52C-6082-A4C7B36D57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22196" y="4384786"/>
                    <a:ext cx="240126" cy="152774"/>
                  </a:xfrm>
                  <a:custGeom>
                    <a:avLst/>
                    <a:gdLst/>
                    <a:ahLst/>
                    <a:cxnLst>
                      <a:cxn ang="0">
                        <a:pos x="125" y="7"/>
                      </a:cxn>
                      <a:cxn ang="0">
                        <a:pos x="117" y="6"/>
                      </a:cxn>
                      <a:cxn ang="0">
                        <a:pos x="106" y="8"/>
                      </a:cxn>
                      <a:cxn ang="0">
                        <a:pos x="95" y="11"/>
                      </a:cxn>
                      <a:cxn ang="0">
                        <a:pos x="89" y="16"/>
                      </a:cxn>
                      <a:cxn ang="0">
                        <a:pos x="84" y="19"/>
                      </a:cxn>
                      <a:cxn ang="0">
                        <a:pos x="79" y="20"/>
                      </a:cxn>
                      <a:cxn ang="0">
                        <a:pos x="70" y="23"/>
                      </a:cxn>
                      <a:cxn ang="0">
                        <a:pos x="59" y="23"/>
                      </a:cxn>
                      <a:cxn ang="0">
                        <a:pos x="50" y="20"/>
                      </a:cxn>
                      <a:cxn ang="0">
                        <a:pos x="44" y="16"/>
                      </a:cxn>
                      <a:cxn ang="0">
                        <a:pos x="40" y="11"/>
                      </a:cxn>
                      <a:cxn ang="0">
                        <a:pos x="36" y="7"/>
                      </a:cxn>
                      <a:cxn ang="0">
                        <a:pos x="30" y="4"/>
                      </a:cxn>
                      <a:cxn ang="0">
                        <a:pos x="26" y="3"/>
                      </a:cxn>
                      <a:cxn ang="0">
                        <a:pos x="22" y="1"/>
                      </a:cxn>
                      <a:cxn ang="0">
                        <a:pos x="19" y="4"/>
                      </a:cxn>
                      <a:cxn ang="0">
                        <a:pos x="14" y="10"/>
                      </a:cxn>
                      <a:cxn ang="0">
                        <a:pos x="5" y="13"/>
                      </a:cxn>
                      <a:cxn ang="0">
                        <a:pos x="0" y="14"/>
                      </a:cxn>
                      <a:cxn ang="0">
                        <a:pos x="1" y="20"/>
                      </a:cxn>
                      <a:cxn ang="0">
                        <a:pos x="4" y="26"/>
                      </a:cxn>
                      <a:cxn ang="0">
                        <a:pos x="9" y="29"/>
                      </a:cxn>
                      <a:cxn ang="0">
                        <a:pos x="10" y="31"/>
                      </a:cxn>
                      <a:cxn ang="0">
                        <a:pos x="13" y="32"/>
                      </a:cxn>
                      <a:cxn ang="0">
                        <a:pos x="19" y="36"/>
                      </a:cxn>
                      <a:cxn ang="0">
                        <a:pos x="25" y="39"/>
                      </a:cxn>
                      <a:cxn ang="0">
                        <a:pos x="32" y="41"/>
                      </a:cxn>
                      <a:cxn ang="0">
                        <a:pos x="40" y="44"/>
                      </a:cxn>
                      <a:cxn ang="0">
                        <a:pos x="50" y="51"/>
                      </a:cxn>
                      <a:cxn ang="0">
                        <a:pos x="57" y="58"/>
                      </a:cxn>
                      <a:cxn ang="0">
                        <a:pos x="60" y="64"/>
                      </a:cxn>
                      <a:cxn ang="0">
                        <a:pos x="66" y="67"/>
                      </a:cxn>
                      <a:cxn ang="0">
                        <a:pos x="71" y="72"/>
                      </a:cxn>
                      <a:cxn ang="0">
                        <a:pos x="76" y="78"/>
                      </a:cxn>
                      <a:cxn ang="0">
                        <a:pos x="79" y="80"/>
                      </a:cxn>
                      <a:cxn ang="0">
                        <a:pos x="81" y="79"/>
                      </a:cxn>
                      <a:cxn ang="0">
                        <a:pos x="84" y="75"/>
                      </a:cxn>
                      <a:cxn ang="0">
                        <a:pos x="90" y="68"/>
                      </a:cxn>
                      <a:cxn ang="0">
                        <a:pos x="98" y="59"/>
                      </a:cxn>
                      <a:cxn ang="0">
                        <a:pos x="103" y="53"/>
                      </a:cxn>
                      <a:cxn ang="0">
                        <a:pos x="105" y="46"/>
                      </a:cxn>
                      <a:cxn ang="0">
                        <a:pos x="108" y="44"/>
                      </a:cxn>
                      <a:cxn ang="0">
                        <a:pos x="116" y="39"/>
                      </a:cxn>
                      <a:cxn ang="0">
                        <a:pos x="125" y="30"/>
                      </a:cxn>
                      <a:cxn ang="0">
                        <a:pos x="132" y="22"/>
                      </a:cxn>
                      <a:cxn ang="0">
                        <a:pos x="137" y="14"/>
                      </a:cxn>
                      <a:cxn ang="0">
                        <a:pos x="139" y="10"/>
                      </a:cxn>
                      <a:cxn ang="0">
                        <a:pos x="134" y="9"/>
                      </a:cxn>
                      <a:cxn ang="0">
                        <a:pos x="125" y="7"/>
                      </a:cxn>
                    </a:cxnLst>
                    <a:rect l="0" t="0" r="r" b="b"/>
                    <a:pathLst>
                      <a:path w="139" h="80">
                        <a:moveTo>
                          <a:pt x="125" y="7"/>
                        </a:moveTo>
                        <a:cubicBezTo>
                          <a:pt x="123" y="6"/>
                          <a:pt x="120" y="6"/>
                          <a:pt x="117" y="6"/>
                        </a:cubicBezTo>
                        <a:cubicBezTo>
                          <a:pt x="115" y="7"/>
                          <a:pt x="110" y="8"/>
                          <a:pt x="106" y="8"/>
                        </a:cubicBezTo>
                        <a:cubicBezTo>
                          <a:pt x="102" y="8"/>
                          <a:pt x="97" y="9"/>
                          <a:pt x="95" y="11"/>
                        </a:cubicBezTo>
                        <a:cubicBezTo>
                          <a:pt x="92" y="12"/>
                          <a:pt x="90" y="15"/>
                          <a:pt x="89" y="16"/>
                        </a:cubicBezTo>
                        <a:cubicBezTo>
                          <a:pt x="88" y="18"/>
                          <a:pt x="86" y="19"/>
                          <a:pt x="84" y="19"/>
                        </a:cubicBezTo>
                        <a:cubicBezTo>
                          <a:pt x="83" y="19"/>
                          <a:pt x="80" y="20"/>
                          <a:pt x="79" y="20"/>
                        </a:cubicBezTo>
                        <a:cubicBezTo>
                          <a:pt x="77" y="21"/>
                          <a:pt x="73" y="22"/>
                          <a:pt x="70" y="23"/>
                        </a:cubicBezTo>
                        <a:cubicBezTo>
                          <a:pt x="67" y="23"/>
                          <a:pt x="62" y="23"/>
                          <a:pt x="59" y="23"/>
                        </a:cubicBezTo>
                        <a:cubicBezTo>
                          <a:pt x="56" y="22"/>
                          <a:pt x="52" y="21"/>
                          <a:pt x="50" y="20"/>
                        </a:cubicBezTo>
                        <a:cubicBezTo>
                          <a:pt x="47" y="20"/>
                          <a:pt x="45" y="18"/>
                          <a:pt x="44" y="16"/>
                        </a:cubicBezTo>
                        <a:cubicBezTo>
                          <a:pt x="43" y="14"/>
                          <a:pt x="41" y="12"/>
                          <a:pt x="40" y="11"/>
                        </a:cubicBezTo>
                        <a:cubicBezTo>
                          <a:pt x="39" y="10"/>
                          <a:pt x="37" y="8"/>
                          <a:pt x="36" y="7"/>
                        </a:cubicBezTo>
                        <a:cubicBezTo>
                          <a:pt x="34" y="5"/>
                          <a:pt x="32" y="4"/>
                          <a:pt x="30" y="4"/>
                        </a:cubicBezTo>
                        <a:cubicBezTo>
                          <a:pt x="29" y="4"/>
                          <a:pt x="27" y="4"/>
                          <a:pt x="26" y="3"/>
                        </a:cubicBezTo>
                        <a:cubicBezTo>
                          <a:pt x="25" y="2"/>
                          <a:pt x="23" y="1"/>
                          <a:pt x="22" y="1"/>
                        </a:cubicBezTo>
                        <a:cubicBezTo>
                          <a:pt x="22" y="0"/>
                          <a:pt x="20" y="2"/>
                          <a:pt x="19" y="4"/>
                        </a:cubicBezTo>
                        <a:cubicBezTo>
                          <a:pt x="18" y="6"/>
                          <a:pt x="16" y="9"/>
                          <a:pt x="14" y="10"/>
                        </a:cubicBezTo>
                        <a:cubicBezTo>
                          <a:pt x="11" y="11"/>
                          <a:pt x="7" y="13"/>
                          <a:pt x="5" y="13"/>
                        </a:cubicBezTo>
                        <a:cubicBezTo>
                          <a:pt x="2" y="14"/>
                          <a:pt x="0" y="14"/>
                          <a:pt x="0" y="14"/>
                        </a:cubicBezTo>
                        <a:cubicBezTo>
                          <a:pt x="0" y="14"/>
                          <a:pt x="0" y="17"/>
                          <a:pt x="1" y="20"/>
                        </a:cubicBezTo>
                        <a:cubicBezTo>
                          <a:pt x="1" y="23"/>
                          <a:pt x="2" y="26"/>
                          <a:pt x="4" y="26"/>
                        </a:cubicBezTo>
                        <a:cubicBezTo>
                          <a:pt x="6" y="26"/>
                          <a:pt x="8" y="27"/>
                          <a:pt x="9" y="29"/>
                        </a:cubicBezTo>
                        <a:cubicBezTo>
                          <a:pt x="9" y="30"/>
                          <a:pt x="10" y="31"/>
                          <a:pt x="10" y="31"/>
                        </a:cubicBezTo>
                        <a:cubicBezTo>
                          <a:pt x="10" y="31"/>
                          <a:pt x="11" y="32"/>
                          <a:pt x="13" y="32"/>
                        </a:cubicBezTo>
                        <a:cubicBezTo>
                          <a:pt x="15" y="33"/>
                          <a:pt x="18" y="35"/>
                          <a:pt x="19" y="36"/>
                        </a:cubicBezTo>
                        <a:cubicBezTo>
                          <a:pt x="21" y="37"/>
                          <a:pt x="24" y="38"/>
                          <a:pt x="25" y="39"/>
                        </a:cubicBezTo>
                        <a:cubicBezTo>
                          <a:pt x="27" y="40"/>
                          <a:pt x="30" y="41"/>
                          <a:pt x="32" y="41"/>
                        </a:cubicBezTo>
                        <a:cubicBezTo>
                          <a:pt x="35" y="41"/>
                          <a:pt x="38" y="43"/>
                          <a:pt x="40" y="44"/>
                        </a:cubicBezTo>
                        <a:cubicBezTo>
                          <a:pt x="42" y="46"/>
                          <a:pt x="46" y="49"/>
                          <a:pt x="50" y="51"/>
                        </a:cubicBezTo>
                        <a:cubicBezTo>
                          <a:pt x="53" y="53"/>
                          <a:pt x="56" y="56"/>
                          <a:pt x="57" y="58"/>
                        </a:cubicBezTo>
                        <a:cubicBezTo>
                          <a:pt x="57" y="60"/>
                          <a:pt x="59" y="62"/>
                          <a:pt x="60" y="64"/>
                        </a:cubicBezTo>
                        <a:cubicBezTo>
                          <a:pt x="62" y="65"/>
                          <a:pt x="64" y="67"/>
                          <a:pt x="66" y="67"/>
                        </a:cubicBezTo>
                        <a:cubicBezTo>
                          <a:pt x="68" y="67"/>
                          <a:pt x="70" y="69"/>
                          <a:pt x="71" y="72"/>
                        </a:cubicBezTo>
                        <a:cubicBezTo>
                          <a:pt x="72" y="74"/>
                          <a:pt x="74" y="77"/>
                          <a:pt x="76" y="78"/>
                        </a:cubicBezTo>
                        <a:cubicBezTo>
                          <a:pt x="78" y="79"/>
                          <a:pt x="79" y="80"/>
                          <a:pt x="79" y="80"/>
                        </a:cubicBezTo>
                        <a:cubicBezTo>
                          <a:pt x="79" y="80"/>
                          <a:pt x="80" y="80"/>
                          <a:pt x="81" y="79"/>
                        </a:cubicBezTo>
                        <a:cubicBezTo>
                          <a:pt x="83" y="78"/>
                          <a:pt x="84" y="76"/>
                          <a:pt x="84" y="75"/>
                        </a:cubicBezTo>
                        <a:cubicBezTo>
                          <a:pt x="84" y="73"/>
                          <a:pt x="86" y="70"/>
                          <a:pt x="90" y="68"/>
                        </a:cubicBezTo>
                        <a:cubicBezTo>
                          <a:pt x="93" y="65"/>
                          <a:pt x="97" y="61"/>
                          <a:pt x="98" y="59"/>
                        </a:cubicBezTo>
                        <a:cubicBezTo>
                          <a:pt x="99" y="57"/>
                          <a:pt x="101" y="54"/>
                          <a:pt x="103" y="53"/>
                        </a:cubicBezTo>
                        <a:cubicBezTo>
                          <a:pt x="104" y="51"/>
                          <a:pt x="105" y="48"/>
                          <a:pt x="105" y="46"/>
                        </a:cubicBezTo>
                        <a:cubicBezTo>
                          <a:pt x="105" y="44"/>
                          <a:pt x="106" y="43"/>
                          <a:pt x="108" y="44"/>
                        </a:cubicBezTo>
                        <a:cubicBezTo>
                          <a:pt x="110" y="44"/>
                          <a:pt x="114" y="42"/>
                          <a:pt x="116" y="39"/>
                        </a:cubicBezTo>
                        <a:cubicBezTo>
                          <a:pt x="118" y="37"/>
                          <a:pt x="122" y="32"/>
                          <a:pt x="125" y="30"/>
                        </a:cubicBezTo>
                        <a:cubicBezTo>
                          <a:pt x="128" y="28"/>
                          <a:pt x="131" y="24"/>
                          <a:pt x="132" y="22"/>
                        </a:cubicBezTo>
                        <a:cubicBezTo>
                          <a:pt x="134" y="20"/>
                          <a:pt x="136" y="16"/>
                          <a:pt x="137" y="14"/>
                        </a:cubicBezTo>
                        <a:cubicBezTo>
                          <a:pt x="138" y="11"/>
                          <a:pt x="139" y="10"/>
                          <a:pt x="139" y="10"/>
                        </a:cubicBezTo>
                        <a:cubicBezTo>
                          <a:pt x="139" y="10"/>
                          <a:pt x="137" y="9"/>
                          <a:pt x="134" y="9"/>
                        </a:cubicBezTo>
                        <a:cubicBezTo>
                          <a:pt x="131" y="9"/>
                          <a:pt x="127" y="8"/>
                          <a:pt x="125" y="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0" name="Freeform 23">
                    <a:extLst>
                      <a:ext uri="{FF2B5EF4-FFF2-40B4-BE49-F238E27FC236}">
                        <a16:creationId xmlns:a16="http://schemas.microsoft.com/office/drawing/2014/main" id="{7C772F75-27DA-5816-60E6-7CD03BD602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8967" y="4443282"/>
                    <a:ext cx="140562" cy="177832"/>
                  </a:xfrm>
                  <a:custGeom>
                    <a:avLst/>
                    <a:gdLst/>
                    <a:ahLst/>
                    <a:cxnLst>
                      <a:cxn ang="0">
                        <a:pos x="73" y="41"/>
                      </a:cxn>
                      <a:cxn ang="0">
                        <a:pos x="68" y="36"/>
                      </a:cxn>
                      <a:cxn ang="0">
                        <a:pos x="62" y="33"/>
                      </a:cxn>
                      <a:cxn ang="0">
                        <a:pos x="59" y="27"/>
                      </a:cxn>
                      <a:cxn ang="0">
                        <a:pos x="52" y="20"/>
                      </a:cxn>
                      <a:cxn ang="0">
                        <a:pos x="42" y="13"/>
                      </a:cxn>
                      <a:cxn ang="0">
                        <a:pos x="34" y="10"/>
                      </a:cxn>
                      <a:cxn ang="0">
                        <a:pos x="27" y="8"/>
                      </a:cxn>
                      <a:cxn ang="0">
                        <a:pos x="21" y="5"/>
                      </a:cxn>
                      <a:cxn ang="0">
                        <a:pos x="15" y="1"/>
                      </a:cxn>
                      <a:cxn ang="0">
                        <a:pos x="12" y="0"/>
                      </a:cxn>
                      <a:cxn ang="0">
                        <a:pos x="12" y="5"/>
                      </a:cxn>
                      <a:cxn ang="0">
                        <a:pos x="14" y="14"/>
                      </a:cxn>
                      <a:cxn ang="0">
                        <a:pos x="19" y="22"/>
                      </a:cxn>
                      <a:cxn ang="0">
                        <a:pos x="21" y="33"/>
                      </a:cxn>
                      <a:cxn ang="0">
                        <a:pos x="19" y="42"/>
                      </a:cxn>
                      <a:cxn ang="0">
                        <a:pos x="16" y="50"/>
                      </a:cxn>
                      <a:cxn ang="0">
                        <a:pos x="12" y="54"/>
                      </a:cxn>
                      <a:cxn ang="0">
                        <a:pos x="7" y="53"/>
                      </a:cxn>
                      <a:cxn ang="0">
                        <a:pos x="1" y="56"/>
                      </a:cxn>
                      <a:cxn ang="0">
                        <a:pos x="3" y="65"/>
                      </a:cxn>
                      <a:cxn ang="0">
                        <a:pos x="8" y="75"/>
                      </a:cxn>
                      <a:cxn ang="0">
                        <a:pos x="10" y="82"/>
                      </a:cxn>
                      <a:cxn ang="0">
                        <a:pos x="14" y="88"/>
                      </a:cxn>
                      <a:cxn ang="0">
                        <a:pos x="22" y="91"/>
                      </a:cxn>
                      <a:cxn ang="0">
                        <a:pos x="29" y="92"/>
                      </a:cxn>
                      <a:cxn ang="0">
                        <a:pos x="32" y="93"/>
                      </a:cxn>
                      <a:cxn ang="0">
                        <a:pos x="32" y="90"/>
                      </a:cxn>
                      <a:cxn ang="0">
                        <a:pos x="35" y="84"/>
                      </a:cxn>
                      <a:cxn ang="0">
                        <a:pos x="37" y="84"/>
                      </a:cxn>
                      <a:cxn ang="0">
                        <a:pos x="37" y="88"/>
                      </a:cxn>
                      <a:cxn ang="0">
                        <a:pos x="41" y="85"/>
                      </a:cxn>
                      <a:cxn ang="0">
                        <a:pos x="45" y="80"/>
                      </a:cxn>
                      <a:cxn ang="0">
                        <a:pos x="46" y="76"/>
                      </a:cxn>
                      <a:cxn ang="0">
                        <a:pos x="49" y="69"/>
                      </a:cxn>
                      <a:cxn ang="0">
                        <a:pos x="54" y="64"/>
                      </a:cxn>
                      <a:cxn ang="0">
                        <a:pos x="61" y="60"/>
                      </a:cxn>
                      <a:cxn ang="0">
                        <a:pos x="69" y="54"/>
                      </a:cxn>
                      <a:cxn ang="0">
                        <a:pos x="77" y="51"/>
                      </a:cxn>
                      <a:cxn ang="0">
                        <a:pos x="81" y="49"/>
                      </a:cxn>
                      <a:cxn ang="0">
                        <a:pos x="78" y="47"/>
                      </a:cxn>
                      <a:cxn ang="0">
                        <a:pos x="73" y="41"/>
                      </a:cxn>
                    </a:cxnLst>
                    <a:rect l="0" t="0" r="r" b="b"/>
                    <a:pathLst>
                      <a:path w="81" h="93">
                        <a:moveTo>
                          <a:pt x="73" y="41"/>
                        </a:moveTo>
                        <a:cubicBezTo>
                          <a:pt x="72" y="38"/>
                          <a:pt x="70" y="36"/>
                          <a:pt x="68" y="36"/>
                        </a:cubicBezTo>
                        <a:cubicBezTo>
                          <a:pt x="66" y="36"/>
                          <a:pt x="64" y="34"/>
                          <a:pt x="62" y="33"/>
                        </a:cubicBezTo>
                        <a:cubicBezTo>
                          <a:pt x="61" y="31"/>
                          <a:pt x="59" y="29"/>
                          <a:pt x="59" y="27"/>
                        </a:cubicBezTo>
                        <a:cubicBezTo>
                          <a:pt x="58" y="25"/>
                          <a:pt x="55" y="22"/>
                          <a:pt x="52" y="20"/>
                        </a:cubicBezTo>
                        <a:cubicBezTo>
                          <a:pt x="48" y="18"/>
                          <a:pt x="44" y="15"/>
                          <a:pt x="42" y="13"/>
                        </a:cubicBezTo>
                        <a:cubicBezTo>
                          <a:pt x="40" y="12"/>
                          <a:pt x="37" y="10"/>
                          <a:pt x="34" y="10"/>
                        </a:cubicBezTo>
                        <a:cubicBezTo>
                          <a:pt x="32" y="10"/>
                          <a:pt x="29" y="9"/>
                          <a:pt x="27" y="8"/>
                        </a:cubicBezTo>
                        <a:cubicBezTo>
                          <a:pt x="26" y="7"/>
                          <a:pt x="23" y="6"/>
                          <a:pt x="21" y="5"/>
                        </a:cubicBezTo>
                        <a:cubicBezTo>
                          <a:pt x="20" y="4"/>
                          <a:pt x="17" y="2"/>
                          <a:pt x="15" y="1"/>
                        </a:cubicBezTo>
                        <a:cubicBezTo>
                          <a:pt x="13" y="1"/>
                          <a:pt x="12" y="0"/>
                          <a:pt x="12" y="0"/>
                        </a:cubicBezTo>
                        <a:cubicBezTo>
                          <a:pt x="12" y="0"/>
                          <a:pt x="12" y="2"/>
                          <a:pt x="12" y="5"/>
                        </a:cubicBezTo>
                        <a:cubicBezTo>
                          <a:pt x="11" y="7"/>
                          <a:pt x="13" y="11"/>
                          <a:pt x="14" y="14"/>
                        </a:cubicBezTo>
                        <a:cubicBezTo>
                          <a:pt x="16" y="16"/>
                          <a:pt x="18" y="20"/>
                          <a:pt x="19" y="22"/>
                        </a:cubicBezTo>
                        <a:cubicBezTo>
                          <a:pt x="20" y="24"/>
                          <a:pt x="21" y="29"/>
                          <a:pt x="21" y="33"/>
                        </a:cubicBezTo>
                        <a:cubicBezTo>
                          <a:pt x="20" y="36"/>
                          <a:pt x="19" y="41"/>
                          <a:pt x="19" y="42"/>
                        </a:cubicBezTo>
                        <a:cubicBezTo>
                          <a:pt x="19" y="44"/>
                          <a:pt x="17" y="47"/>
                          <a:pt x="16" y="50"/>
                        </a:cubicBezTo>
                        <a:cubicBezTo>
                          <a:pt x="15" y="52"/>
                          <a:pt x="13" y="54"/>
                          <a:pt x="12" y="54"/>
                        </a:cubicBezTo>
                        <a:cubicBezTo>
                          <a:pt x="11" y="54"/>
                          <a:pt x="8" y="54"/>
                          <a:pt x="7" y="53"/>
                        </a:cubicBezTo>
                        <a:cubicBezTo>
                          <a:pt x="5" y="53"/>
                          <a:pt x="3" y="54"/>
                          <a:pt x="1" y="56"/>
                        </a:cubicBezTo>
                        <a:cubicBezTo>
                          <a:pt x="0" y="58"/>
                          <a:pt x="1" y="62"/>
                          <a:pt x="3" y="65"/>
                        </a:cubicBezTo>
                        <a:cubicBezTo>
                          <a:pt x="4" y="68"/>
                          <a:pt x="7" y="73"/>
                          <a:pt x="8" y="75"/>
                        </a:cubicBezTo>
                        <a:cubicBezTo>
                          <a:pt x="9" y="78"/>
                          <a:pt x="10" y="81"/>
                          <a:pt x="10" y="82"/>
                        </a:cubicBezTo>
                        <a:cubicBezTo>
                          <a:pt x="10" y="84"/>
                          <a:pt x="12" y="86"/>
                          <a:pt x="14" y="88"/>
                        </a:cubicBezTo>
                        <a:cubicBezTo>
                          <a:pt x="16" y="89"/>
                          <a:pt x="20" y="91"/>
                          <a:pt x="22" y="91"/>
                        </a:cubicBezTo>
                        <a:cubicBezTo>
                          <a:pt x="25" y="91"/>
                          <a:pt x="28" y="92"/>
                          <a:pt x="29" y="92"/>
                        </a:cubicBezTo>
                        <a:cubicBezTo>
                          <a:pt x="31" y="93"/>
                          <a:pt x="32" y="93"/>
                          <a:pt x="32" y="93"/>
                        </a:cubicBezTo>
                        <a:cubicBezTo>
                          <a:pt x="32" y="93"/>
                          <a:pt x="32" y="92"/>
                          <a:pt x="32" y="90"/>
                        </a:cubicBezTo>
                        <a:cubicBezTo>
                          <a:pt x="32" y="89"/>
                          <a:pt x="33" y="86"/>
                          <a:pt x="35" y="84"/>
                        </a:cubicBezTo>
                        <a:cubicBezTo>
                          <a:pt x="36" y="83"/>
                          <a:pt x="37" y="82"/>
                          <a:pt x="37" y="84"/>
                        </a:cubicBezTo>
                        <a:cubicBezTo>
                          <a:pt x="37" y="85"/>
                          <a:pt x="37" y="87"/>
                          <a:pt x="37" y="88"/>
                        </a:cubicBezTo>
                        <a:cubicBezTo>
                          <a:pt x="38" y="89"/>
                          <a:pt x="40" y="87"/>
                          <a:pt x="41" y="85"/>
                        </a:cubicBezTo>
                        <a:cubicBezTo>
                          <a:pt x="42" y="83"/>
                          <a:pt x="44" y="81"/>
                          <a:pt x="45" y="80"/>
                        </a:cubicBezTo>
                        <a:cubicBezTo>
                          <a:pt x="46" y="79"/>
                          <a:pt x="46" y="77"/>
                          <a:pt x="46" y="76"/>
                        </a:cubicBezTo>
                        <a:cubicBezTo>
                          <a:pt x="46" y="74"/>
                          <a:pt x="48" y="71"/>
                          <a:pt x="49" y="69"/>
                        </a:cubicBezTo>
                        <a:cubicBezTo>
                          <a:pt x="50" y="67"/>
                          <a:pt x="53" y="65"/>
                          <a:pt x="54" y="64"/>
                        </a:cubicBezTo>
                        <a:cubicBezTo>
                          <a:pt x="56" y="63"/>
                          <a:pt x="59" y="61"/>
                          <a:pt x="61" y="60"/>
                        </a:cubicBezTo>
                        <a:cubicBezTo>
                          <a:pt x="63" y="58"/>
                          <a:pt x="67" y="56"/>
                          <a:pt x="69" y="54"/>
                        </a:cubicBezTo>
                        <a:cubicBezTo>
                          <a:pt x="72" y="53"/>
                          <a:pt x="75" y="51"/>
                          <a:pt x="77" y="51"/>
                        </a:cubicBezTo>
                        <a:cubicBezTo>
                          <a:pt x="79" y="50"/>
                          <a:pt x="81" y="49"/>
                          <a:pt x="81" y="49"/>
                        </a:cubicBezTo>
                        <a:cubicBezTo>
                          <a:pt x="81" y="49"/>
                          <a:pt x="80" y="48"/>
                          <a:pt x="78" y="47"/>
                        </a:cubicBezTo>
                        <a:cubicBezTo>
                          <a:pt x="76" y="46"/>
                          <a:pt x="74" y="43"/>
                          <a:pt x="73" y="4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1" name="Freeform 24">
                    <a:extLst>
                      <a:ext uri="{FF2B5EF4-FFF2-40B4-BE49-F238E27FC236}">
                        <a16:creationId xmlns:a16="http://schemas.microsoft.com/office/drawing/2014/main" id="{CDF494D1-2513-DB3B-F972-681AD67890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284243" y="4351940"/>
                    <a:ext cx="694024" cy="845513"/>
                  </a:xfrm>
                  <a:custGeom>
                    <a:avLst/>
                    <a:gdLst/>
                    <a:ahLst/>
                    <a:cxnLst>
                      <a:cxn ang="0">
                        <a:pos x="375" y="123"/>
                      </a:cxn>
                      <a:cxn ang="0">
                        <a:pos x="379" y="102"/>
                      </a:cxn>
                      <a:cxn ang="0">
                        <a:pos x="386" y="70"/>
                      </a:cxn>
                      <a:cxn ang="0">
                        <a:pos x="378" y="46"/>
                      </a:cxn>
                      <a:cxn ang="0">
                        <a:pos x="368" y="27"/>
                      </a:cxn>
                      <a:cxn ang="0">
                        <a:pos x="351" y="17"/>
                      </a:cxn>
                      <a:cxn ang="0">
                        <a:pos x="329" y="3"/>
                      </a:cxn>
                      <a:cxn ang="0">
                        <a:pos x="308" y="7"/>
                      </a:cxn>
                      <a:cxn ang="0">
                        <a:pos x="284" y="20"/>
                      </a:cxn>
                      <a:cxn ang="0">
                        <a:pos x="266" y="41"/>
                      </a:cxn>
                      <a:cxn ang="0">
                        <a:pos x="257" y="23"/>
                      </a:cxn>
                      <a:cxn ang="0">
                        <a:pos x="237" y="0"/>
                      </a:cxn>
                      <a:cxn ang="0">
                        <a:pos x="216" y="17"/>
                      </a:cxn>
                      <a:cxn ang="0">
                        <a:pos x="186" y="31"/>
                      </a:cxn>
                      <a:cxn ang="0">
                        <a:pos x="157" y="29"/>
                      </a:cxn>
                      <a:cxn ang="0">
                        <a:pos x="130" y="28"/>
                      </a:cxn>
                      <a:cxn ang="0">
                        <a:pos x="127" y="51"/>
                      </a:cxn>
                      <a:cxn ang="0">
                        <a:pos x="95" y="82"/>
                      </a:cxn>
                      <a:cxn ang="0">
                        <a:pos x="50" y="81"/>
                      </a:cxn>
                      <a:cxn ang="0">
                        <a:pos x="33" y="70"/>
                      </a:cxn>
                      <a:cxn ang="0">
                        <a:pos x="8" y="99"/>
                      </a:cxn>
                      <a:cxn ang="0">
                        <a:pos x="13" y="121"/>
                      </a:cxn>
                      <a:cxn ang="0">
                        <a:pos x="16" y="141"/>
                      </a:cxn>
                      <a:cxn ang="0">
                        <a:pos x="14" y="174"/>
                      </a:cxn>
                      <a:cxn ang="0">
                        <a:pos x="15" y="197"/>
                      </a:cxn>
                      <a:cxn ang="0">
                        <a:pos x="13" y="239"/>
                      </a:cxn>
                      <a:cxn ang="0">
                        <a:pos x="20" y="272"/>
                      </a:cxn>
                      <a:cxn ang="0">
                        <a:pos x="21" y="286"/>
                      </a:cxn>
                      <a:cxn ang="0">
                        <a:pos x="48" y="274"/>
                      </a:cxn>
                      <a:cxn ang="0">
                        <a:pos x="89" y="249"/>
                      </a:cxn>
                      <a:cxn ang="0">
                        <a:pos x="114" y="266"/>
                      </a:cxn>
                      <a:cxn ang="0">
                        <a:pos x="149" y="270"/>
                      </a:cxn>
                      <a:cxn ang="0">
                        <a:pos x="192" y="293"/>
                      </a:cxn>
                      <a:cxn ang="0">
                        <a:pos x="225" y="321"/>
                      </a:cxn>
                      <a:cxn ang="0">
                        <a:pos x="256" y="326"/>
                      </a:cxn>
                      <a:cxn ang="0">
                        <a:pos x="274" y="355"/>
                      </a:cxn>
                      <a:cxn ang="0">
                        <a:pos x="258" y="375"/>
                      </a:cxn>
                      <a:cxn ang="0">
                        <a:pos x="256" y="412"/>
                      </a:cxn>
                      <a:cxn ang="0">
                        <a:pos x="283" y="443"/>
                      </a:cxn>
                      <a:cxn ang="0">
                        <a:pos x="306" y="417"/>
                      </a:cxn>
                      <a:cxn ang="0">
                        <a:pos x="309" y="389"/>
                      </a:cxn>
                      <a:cxn ang="0">
                        <a:pos x="316" y="361"/>
                      </a:cxn>
                      <a:cxn ang="0">
                        <a:pos x="324" y="332"/>
                      </a:cxn>
                      <a:cxn ang="0">
                        <a:pos x="323" y="269"/>
                      </a:cxn>
                      <a:cxn ang="0">
                        <a:pos x="323" y="254"/>
                      </a:cxn>
                      <a:cxn ang="0">
                        <a:pos x="323" y="240"/>
                      </a:cxn>
                      <a:cxn ang="0">
                        <a:pos x="323" y="228"/>
                      </a:cxn>
                      <a:cxn ang="0">
                        <a:pos x="332" y="212"/>
                      </a:cxn>
                      <a:cxn ang="0">
                        <a:pos x="334" y="199"/>
                      </a:cxn>
                      <a:cxn ang="0">
                        <a:pos x="337" y="196"/>
                      </a:cxn>
                      <a:cxn ang="0">
                        <a:pos x="346" y="196"/>
                      </a:cxn>
                      <a:cxn ang="0">
                        <a:pos x="370" y="191"/>
                      </a:cxn>
                      <a:cxn ang="0">
                        <a:pos x="390" y="162"/>
                      </a:cxn>
                      <a:cxn ang="0">
                        <a:pos x="399" y="141"/>
                      </a:cxn>
                    </a:cxnLst>
                    <a:rect l="0" t="0" r="r" b="b"/>
                    <a:pathLst>
                      <a:path w="401" h="443">
                        <a:moveTo>
                          <a:pt x="389" y="139"/>
                        </a:moveTo>
                        <a:cubicBezTo>
                          <a:pt x="387" y="139"/>
                          <a:pt x="383" y="137"/>
                          <a:pt x="381" y="136"/>
                        </a:cubicBezTo>
                        <a:cubicBezTo>
                          <a:pt x="379" y="134"/>
                          <a:pt x="377" y="132"/>
                          <a:pt x="377" y="130"/>
                        </a:cubicBezTo>
                        <a:cubicBezTo>
                          <a:pt x="377" y="129"/>
                          <a:pt x="376" y="126"/>
                          <a:pt x="375" y="123"/>
                        </a:cubicBezTo>
                        <a:cubicBezTo>
                          <a:pt x="374" y="121"/>
                          <a:pt x="371" y="116"/>
                          <a:pt x="370" y="113"/>
                        </a:cubicBezTo>
                        <a:cubicBezTo>
                          <a:pt x="368" y="110"/>
                          <a:pt x="367" y="106"/>
                          <a:pt x="368" y="104"/>
                        </a:cubicBezTo>
                        <a:cubicBezTo>
                          <a:pt x="370" y="102"/>
                          <a:pt x="372" y="101"/>
                          <a:pt x="374" y="101"/>
                        </a:cubicBezTo>
                        <a:cubicBezTo>
                          <a:pt x="375" y="102"/>
                          <a:pt x="378" y="102"/>
                          <a:pt x="379" y="102"/>
                        </a:cubicBezTo>
                        <a:cubicBezTo>
                          <a:pt x="380" y="102"/>
                          <a:pt x="382" y="100"/>
                          <a:pt x="383" y="98"/>
                        </a:cubicBezTo>
                        <a:cubicBezTo>
                          <a:pt x="384" y="95"/>
                          <a:pt x="386" y="92"/>
                          <a:pt x="386" y="90"/>
                        </a:cubicBezTo>
                        <a:cubicBezTo>
                          <a:pt x="386" y="89"/>
                          <a:pt x="387" y="84"/>
                          <a:pt x="388" y="81"/>
                        </a:cubicBezTo>
                        <a:cubicBezTo>
                          <a:pt x="388" y="77"/>
                          <a:pt x="387" y="72"/>
                          <a:pt x="386" y="70"/>
                        </a:cubicBezTo>
                        <a:cubicBezTo>
                          <a:pt x="385" y="68"/>
                          <a:pt x="383" y="64"/>
                          <a:pt x="381" y="62"/>
                        </a:cubicBezTo>
                        <a:cubicBezTo>
                          <a:pt x="380" y="59"/>
                          <a:pt x="378" y="55"/>
                          <a:pt x="379" y="53"/>
                        </a:cubicBezTo>
                        <a:cubicBezTo>
                          <a:pt x="379" y="50"/>
                          <a:pt x="379" y="48"/>
                          <a:pt x="379" y="48"/>
                        </a:cubicBezTo>
                        <a:cubicBezTo>
                          <a:pt x="379" y="48"/>
                          <a:pt x="378" y="47"/>
                          <a:pt x="378" y="46"/>
                        </a:cubicBezTo>
                        <a:cubicBezTo>
                          <a:pt x="377" y="44"/>
                          <a:pt x="375" y="43"/>
                          <a:pt x="373" y="43"/>
                        </a:cubicBezTo>
                        <a:cubicBezTo>
                          <a:pt x="371" y="43"/>
                          <a:pt x="370" y="40"/>
                          <a:pt x="370" y="37"/>
                        </a:cubicBezTo>
                        <a:cubicBezTo>
                          <a:pt x="369" y="34"/>
                          <a:pt x="369" y="31"/>
                          <a:pt x="369" y="31"/>
                        </a:cubicBezTo>
                        <a:cubicBezTo>
                          <a:pt x="369" y="31"/>
                          <a:pt x="369" y="29"/>
                          <a:pt x="368" y="27"/>
                        </a:cubicBezTo>
                        <a:cubicBezTo>
                          <a:pt x="367" y="25"/>
                          <a:pt x="365" y="23"/>
                          <a:pt x="364" y="23"/>
                        </a:cubicBezTo>
                        <a:cubicBezTo>
                          <a:pt x="363" y="23"/>
                          <a:pt x="361" y="21"/>
                          <a:pt x="360" y="18"/>
                        </a:cubicBezTo>
                        <a:cubicBezTo>
                          <a:pt x="359" y="15"/>
                          <a:pt x="357" y="15"/>
                          <a:pt x="356" y="17"/>
                        </a:cubicBezTo>
                        <a:cubicBezTo>
                          <a:pt x="354" y="19"/>
                          <a:pt x="352" y="19"/>
                          <a:pt x="351" y="17"/>
                        </a:cubicBezTo>
                        <a:cubicBezTo>
                          <a:pt x="350" y="15"/>
                          <a:pt x="347" y="13"/>
                          <a:pt x="345" y="13"/>
                        </a:cubicBezTo>
                        <a:cubicBezTo>
                          <a:pt x="342" y="12"/>
                          <a:pt x="339" y="11"/>
                          <a:pt x="338" y="9"/>
                        </a:cubicBezTo>
                        <a:cubicBezTo>
                          <a:pt x="337" y="8"/>
                          <a:pt x="335" y="7"/>
                          <a:pt x="333" y="7"/>
                        </a:cubicBezTo>
                        <a:cubicBezTo>
                          <a:pt x="332" y="7"/>
                          <a:pt x="330" y="5"/>
                          <a:pt x="329" y="3"/>
                        </a:cubicBezTo>
                        <a:cubicBezTo>
                          <a:pt x="328" y="1"/>
                          <a:pt x="326" y="0"/>
                          <a:pt x="324" y="0"/>
                        </a:cubicBezTo>
                        <a:cubicBezTo>
                          <a:pt x="323" y="0"/>
                          <a:pt x="321" y="0"/>
                          <a:pt x="319" y="0"/>
                        </a:cubicBezTo>
                        <a:cubicBezTo>
                          <a:pt x="317" y="0"/>
                          <a:pt x="315" y="1"/>
                          <a:pt x="313" y="2"/>
                        </a:cubicBezTo>
                        <a:cubicBezTo>
                          <a:pt x="312" y="3"/>
                          <a:pt x="310" y="5"/>
                          <a:pt x="308" y="7"/>
                        </a:cubicBezTo>
                        <a:cubicBezTo>
                          <a:pt x="307" y="8"/>
                          <a:pt x="305" y="9"/>
                          <a:pt x="303" y="10"/>
                        </a:cubicBezTo>
                        <a:cubicBezTo>
                          <a:pt x="301" y="10"/>
                          <a:pt x="299" y="12"/>
                          <a:pt x="297" y="15"/>
                        </a:cubicBezTo>
                        <a:cubicBezTo>
                          <a:pt x="296" y="18"/>
                          <a:pt x="293" y="20"/>
                          <a:pt x="291" y="20"/>
                        </a:cubicBezTo>
                        <a:cubicBezTo>
                          <a:pt x="289" y="20"/>
                          <a:pt x="286" y="20"/>
                          <a:pt x="284" y="20"/>
                        </a:cubicBezTo>
                        <a:cubicBezTo>
                          <a:pt x="283" y="20"/>
                          <a:pt x="281" y="22"/>
                          <a:pt x="281" y="25"/>
                        </a:cubicBezTo>
                        <a:cubicBezTo>
                          <a:pt x="281" y="28"/>
                          <a:pt x="279" y="31"/>
                          <a:pt x="278" y="33"/>
                        </a:cubicBezTo>
                        <a:cubicBezTo>
                          <a:pt x="277" y="35"/>
                          <a:pt x="274" y="37"/>
                          <a:pt x="272" y="39"/>
                        </a:cubicBezTo>
                        <a:cubicBezTo>
                          <a:pt x="271" y="41"/>
                          <a:pt x="268" y="42"/>
                          <a:pt x="266" y="41"/>
                        </a:cubicBezTo>
                        <a:cubicBezTo>
                          <a:pt x="264" y="40"/>
                          <a:pt x="261" y="39"/>
                          <a:pt x="260" y="38"/>
                        </a:cubicBezTo>
                        <a:cubicBezTo>
                          <a:pt x="260" y="38"/>
                          <a:pt x="260" y="36"/>
                          <a:pt x="261" y="34"/>
                        </a:cubicBezTo>
                        <a:cubicBezTo>
                          <a:pt x="262" y="31"/>
                          <a:pt x="262" y="28"/>
                          <a:pt x="261" y="27"/>
                        </a:cubicBezTo>
                        <a:cubicBezTo>
                          <a:pt x="260" y="26"/>
                          <a:pt x="258" y="24"/>
                          <a:pt x="257" y="23"/>
                        </a:cubicBezTo>
                        <a:cubicBezTo>
                          <a:pt x="255" y="21"/>
                          <a:pt x="254" y="18"/>
                          <a:pt x="254" y="16"/>
                        </a:cubicBezTo>
                        <a:cubicBezTo>
                          <a:pt x="254" y="14"/>
                          <a:pt x="252" y="11"/>
                          <a:pt x="251" y="9"/>
                        </a:cubicBezTo>
                        <a:cubicBezTo>
                          <a:pt x="249" y="7"/>
                          <a:pt x="246" y="4"/>
                          <a:pt x="243" y="3"/>
                        </a:cubicBezTo>
                        <a:cubicBezTo>
                          <a:pt x="239" y="1"/>
                          <a:pt x="237" y="0"/>
                          <a:pt x="237" y="0"/>
                        </a:cubicBezTo>
                        <a:cubicBezTo>
                          <a:pt x="237" y="0"/>
                          <a:pt x="236" y="0"/>
                          <a:pt x="235" y="1"/>
                        </a:cubicBezTo>
                        <a:cubicBezTo>
                          <a:pt x="233" y="1"/>
                          <a:pt x="231" y="4"/>
                          <a:pt x="229" y="6"/>
                        </a:cubicBezTo>
                        <a:cubicBezTo>
                          <a:pt x="227" y="9"/>
                          <a:pt x="224" y="11"/>
                          <a:pt x="222" y="12"/>
                        </a:cubicBezTo>
                        <a:cubicBezTo>
                          <a:pt x="219" y="13"/>
                          <a:pt x="216" y="15"/>
                          <a:pt x="216" y="17"/>
                        </a:cubicBezTo>
                        <a:cubicBezTo>
                          <a:pt x="215" y="19"/>
                          <a:pt x="214" y="21"/>
                          <a:pt x="213" y="23"/>
                        </a:cubicBezTo>
                        <a:cubicBezTo>
                          <a:pt x="212" y="24"/>
                          <a:pt x="209" y="24"/>
                          <a:pt x="208" y="23"/>
                        </a:cubicBezTo>
                        <a:cubicBezTo>
                          <a:pt x="206" y="23"/>
                          <a:pt x="202" y="23"/>
                          <a:pt x="198" y="25"/>
                        </a:cubicBezTo>
                        <a:cubicBezTo>
                          <a:pt x="194" y="26"/>
                          <a:pt x="189" y="29"/>
                          <a:pt x="186" y="31"/>
                        </a:cubicBezTo>
                        <a:cubicBezTo>
                          <a:pt x="183" y="32"/>
                          <a:pt x="179" y="34"/>
                          <a:pt x="177" y="34"/>
                        </a:cubicBezTo>
                        <a:cubicBezTo>
                          <a:pt x="175" y="35"/>
                          <a:pt x="171" y="35"/>
                          <a:pt x="169" y="35"/>
                        </a:cubicBezTo>
                        <a:cubicBezTo>
                          <a:pt x="167" y="35"/>
                          <a:pt x="164" y="34"/>
                          <a:pt x="163" y="32"/>
                        </a:cubicBezTo>
                        <a:cubicBezTo>
                          <a:pt x="161" y="30"/>
                          <a:pt x="159" y="29"/>
                          <a:pt x="157" y="29"/>
                        </a:cubicBezTo>
                        <a:cubicBezTo>
                          <a:pt x="156" y="28"/>
                          <a:pt x="152" y="28"/>
                          <a:pt x="149" y="28"/>
                        </a:cubicBezTo>
                        <a:cubicBezTo>
                          <a:pt x="146" y="28"/>
                          <a:pt x="143" y="28"/>
                          <a:pt x="140" y="27"/>
                        </a:cubicBezTo>
                        <a:cubicBezTo>
                          <a:pt x="138" y="26"/>
                          <a:pt x="136" y="25"/>
                          <a:pt x="134" y="26"/>
                        </a:cubicBezTo>
                        <a:cubicBezTo>
                          <a:pt x="133" y="26"/>
                          <a:pt x="131" y="27"/>
                          <a:pt x="130" y="28"/>
                        </a:cubicBezTo>
                        <a:cubicBezTo>
                          <a:pt x="129" y="29"/>
                          <a:pt x="127" y="30"/>
                          <a:pt x="126" y="30"/>
                        </a:cubicBezTo>
                        <a:cubicBezTo>
                          <a:pt x="125" y="30"/>
                          <a:pt x="125" y="33"/>
                          <a:pt x="125" y="37"/>
                        </a:cubicBezTo>
                        <a:cubicBezTo>
                          <a:pt x="126" y="40"/>
                          <a:pt x="127" y="44"/>
                          <a:pt x="128" y="46"/>
                        </a:cubicBezTo>
                        <a:cubicBezTo>
                          <a:pt x="128" y="47"/>
                          <a:pt x="128" y="49"/>
                          <a:pt x="127" y="51"/>
                        </a:cubicBezTo>
                        <a:cubicBezTo>
                          <a:pt x="127" y="53"/>
                          <a:pt x="125" y="57"/>
                          <a:pt x="124" y="61"/>
                        </a:cubicBezTo>
                        <a:cubicBezTo>
                          <a:pt x="123" y="64"/>
                          <a:pt x="119" y="71"/>
                          <a:pt x="114" y="75"/>
                        </a:cubicBezTo>
                        <a:cubicBezTo>
                          <a:pt x="110" y="79"/>
                          <a:pt x="105" y="82"/>
                          <a:pt x="103" y="82"/>
                        </a:cubicBezTo>
                        <a:cubicBezTo>
                          <a:pt x="101" y="81"/>
                          <a:pt x="98" y="81"/>
                          <a:pt x="95" y="82"/>
                        </a:cubicBezTo>
                        <a:cubicBezTo>
                          <a:pt x="93" y="82"/>
                          <a:pt x="88" y="85"/>
                          <a:pt x="85" y="88"/>
                        </a:cubicBezTo>
                        <a:cubicBezTo>
                          <a:pt x="82" y="90"/>
                          <a:pt x="77" y="93"/>
                          <a:pt x="74" y="93"/>
                        </a:cubicBezTo>
                        <a:cubicBezTo>
                          <a:pt x="71" y="94"/>
                          <a:pt x="65" y="92"/>
                          <a:pt x="61" y="90"/>
                        </a:cubicBezTo>
                        <a:cubicBezTo>
                          <a:pt x="56" y="88"/>
                          <a:pt x="51" y="84"/>
                          <a:pt x="50" y="81"/>
                        </a:cubicBezTo>
                        <a:cubicBezTo>
                          <a:pt x="49" y="79"/>
                          <a:pt x="47" y="74"/>
                          <a:pt x="45" y="72"/>
                        </a:cubicBezTo>
                        <a:cubicBezTo>
                          <a:pt x="44" y="69"/>
                          <a:pt x="41" y="67"/>
                          <a:pt x="38" y="67"/>
                        </a:cubicBezTo>
                        <a:cubicBezTo>
                          <a:pt x="36" y="67"/>
                          <a:pt x="34" y="67"/>
                          <a:pt x="34" y="67"/>
                        </a:cubicBezTo>
                        <a:cubicBezTo>
                          <a:pt x="34" y="67"/>
                          <a:pt x="34" y="68"/>
                          <a:pt x="33" y="70"/>
                        </a:cubicBezTo>
                        <a:cubicBezTo>
                          <a:pt x="33" y="72"/>
                          <a:pt x="31" y="74"/>
                          <a:pt x="28" y="75"/>
                        </a:cubicBezTo>
                        <a:cubicBezTo>
                          <a:pt x="26" y="75"/>
                          <a:pt x="21" y="77"/>
                          <a:pt x="18" y="80"/>
                        </a:cubicBezTo>
                        <a:cubicBezTo>
                          <a:pt x="15" y="83"/>
                          <a:pt x="11" y="88"/>
                          <a:pt x="11" y="91"/>
                        </a:cubicBezTo>
                        <a:cubicBezTo>
                          <a:pt x="10" y="93"/>
                          <a:pt x="9" y="97"/>
                          <a:pt x="8" y="99"/>
                        </a:cubicBezTo>
                        <a:cubicBezTo>
                          <a:pt x="7" y="101"/>
                          <a:pt x="4" y="104"/>
                          <a:pt x="2" y="106"/>
                        </a:cubicBezTo>
                        <a:cubicBezTo>
                          <a:pt x="0" y="108"/>
                          <a:pt x="0" y="112"/>
                          <a:pt x="2" y="115"/>
                        </a:cubicBezTo>
                        <a:cubicBezTo>
                          <a:pt x="4" y="117"/>
                          <a:pt x="7" y="120"/>
                          <a:pt x="10" y="120"/>
                        </a:cubicBezTo>
                        <a:cubicBezTo>
                          <a:pt x="10" y="120"/>
                          <a:pt x="10" y="120"/>
                          <a:pt x="13" y="121"/>
                        </a:cubicBezTo>
                        <a:cubicBezTo>
                          <a:pt x="16" y="122"/>
                          <a:pt x="16" y="122"/>
                          <a:pt x="16" y="122"/>
                        </a:cubicBezTo>
                        <a:cubicBezTo>
                          <a:pt x="19" y="125"/>
                          <a:pt x="19" y="128"/>
                          <a:pt x="16" y="130"/>
                        </a:cubicBezTo>
                        <a:cubicBezTo>
                          <a:pt x="13" y="132"/>
                          <a:pt x="13" y="134"/>
                          <a:pt x="16" y="136"/>
                        </a:cubicBezTo>
                        <a:cubicBezTo>
                          <a:pt x="19" y="137"/>
                          <a:pt x="19" y="140"/>
                          <a:pt x="16" y="141"/>
                        </a:cubicBezTo>
                        <a:cubicBezTo>
                          <a:pt x="13" y="143"/>
                          <a:pt x="10" y="145"/>
                          <a:pt x="9" y="147"/>
                        </a:cubicBezTo>
                        <a:cubicBezTo>
                          <a:pt x="8" y="148"/>
                          <a:pt x="8" y="152"/>
                          <a:pt x="8" y="155"/>
                        </a:cubicBezTo>
                        <a:cubicBezTo>
                          <a:pt x="8" y="159"/>
                          <a:pt x="10" y="163"/>
                          <a:pt x="12" y="166"/>
                        </a:cubicBezTo>
                        <a:cubicBezTo>
                          <a:pt x="14" y="168"/>
                          <a:pt x="15" y="172"/>
                          <a:pt x="14" y="174"/>
                        </a:cubicBezTo>
                        <a:cubicBezTo>
                          <a:pt x="13" y="176"/>
                          <a:pt x="12" y="178"/>
                          <a:pt x="12" y="178"/>
                        </a:cubicBezTo>
                        <a:cubicBezTo>
                          <a:pt x="12" y="178"/>
                          <a:pt x="13" y="180"/>
                          <a:pt x="15" y="182"/>
                        </a:cubicBezTo>
                        <a:cubicBezTo>
                          <a:pt x="17" y="185"/>
                          <a:pt x="17" y="188"/>
                          <a:pt x="15" y="190"/>
                        </a:cubicBezTo>
                        <a:cubicBezTo>
                          <a:pt x="14" y="193"/>
                          <a:pt x="14" y="196"/>
                          <a:pt x="15" y="197"/>
                        </a:cubicBezTo>
                        <a:cubicBezTo>
                          <a:pt x="17" y="199"/>
                          <a:pt x="17" y="202"/>
                          <a:pt x="15" y="204"/>
                        </a:cubicBezTo>
                        <a:cubicBezTo>
                          <a:pt x="14" y="206"/>
                          <a:pt x="12" y="209"/>
                          <a:pt x="11" y="212"/>
                        </a:cubicBezTo>
                        <a:cubicBezTo>
                          <a:pt x="10" y="214"/>
                          <a:pt x="9" y="220"/>
                          <a:pt x="10" y="224"/>
                        </a:cubicBezTo>
                        <a:cubicBezTo>
                          <a:pt x="10" y="229"/>
                          <a:pt x="12" y="235"/>
                          <a:pt x="13" y="239"/>
                        </a:cubicBezTo>
                        <a:cubicBezTo>
                          <a:pt x="14" y="242"/>
                          <a:pt x="18" y="246"/>
                          <a:pt x="20" y="248"/>
                        </a:cubicBezTo>
                        <a:cubicBezTo>
                          <a:pt x="22" y="249"/>
                          <a:pt x="23" y="251"/>
                          <a:pt x="22" y="253"/>
                        </a:cubicBezTo>
                        <a:cubicBezTo>
                          <a:pt x="21" y="254"/>
                          <a:pt x="21" y="258"/>
                          <a:pt x="22" y="262"/>
                        </a:cubicBezTo>
                        <a:cubicBezTo>
                          <a:pt x="23" y="266"/>
                          <a:pt x="22" y="270"/>
                          <a:pt x="20" y="272"/>
                        </a:cubicBezTo>
                        <a:cubicBezTo>
                          <a:pt x="18" y="273"/>
                          <a:pt x="16" y="275"/>
                          <a:pt x="16" y="275"/>
                        </a:cubicBezTo>
                        <a:cubicBezTo>
                          <a:pt x="16" y="275"/>
                          <a:pt x="17" y="276"/>
                          <a:pt x="18" y="277"/>
                        </a:cubicBezTo>
                        <a:cubicBezTo>
                          <a:pt x="18" y="278"/>
                          <a:pt x="19" y="281"/>
                          <a:pt x="19" y="283"/>
                        </a:cubicBezTo>
                        <a:cubicBezTo>
                          <a:pt x="19" y="285"/>
                          <a:pt x="20" y="286"/>
                          <a:pt x="21" y="286"/>
                        </a:cubicBezTo>
                        <a:cubicBezTo>
                          <a:pt x="22" y="285"/>
                          <a:pt x="24" y="285"/>
                          <a:pt x="26" y="285"/>
                        </a:cubicBezTo>
                        <a:cubicBezTo>
                          <a:pt x="28" y="285"/>
                          <a:pt x="31" y="284"/>
                          <a:pt x="34" y="282"/>
                        </a:cubicBezTo>
                        <a:cubicBezTo>
                          <a:pt x="36" y="279"/>
                          <a:pt x="39" y="278"/>
                          <a:pt x="41" y="278"/>
                        </a:cubicBezTo>
                        <a:cubicBezTo>
                          <a:pt x="43" y="278"/>
                          <a:pt x="46" y="276"/>
                          <a:pt x="48" y="274"/>
                        </a:cubicBezTo>
                        <a:cubicBezTo>
                          <a:pt x="50" y="272"/>
                          <a:pt x="54" y="269"/>
                          <a:pt x="56" y="267"/>
                        </a:cubicBezTo>
                        <a:cubicBezTo>
                          <a:pt x="59" y="266"/>
                          <a:pt x="63" y="263"/>
                          <a:pt x="66" y="261"/>
                        </a:cubicBezTo>
                        <a:cubicBezTo>
                          <a:pt x="69" y="259"/>
                          <a:pt x="74" y="256"/>
                          <a:pt x="78" y="254"/>
                        </a:cubicBezTo>
                        <a:cubicBezTo>
                          <a:pt x="82" y="251"/>
                          <a:pt x="86" y="249"/>
                          <a:pt x="89" y="249"/>
                        </a:cubicBezTo>
                        <a:cubicBezTo>
                          <a:pt x="91" y="248"/>
                          <a:pt x="95" y="248"/>
                          <a:pt x="98" y="248"/>
                        </a:cubicBezTo>
                        <a:cubicBezTo>
                          <a:pt x="100" y="248"/>
                          <a:pt x="105" y="249"/>
                          <a:pt x="108" y="250"/>
                        </a:cubicBezTo>
                        <a:cubicBezTo>
                          <a:pt x="112" y="251"/>
                          <a:pt x="114" y="254"/>
                          <a:pt x="113" y="257"/>
                        </a:cubicBezTo>
                        <a:cubicBezTo>
                          <a:pt x="113" y="260"/>
                          <a:pt x="113" y="264"/>
                          <a:pt x="114" y="266"/>
                        </a:cubicBezTo>
                        <a:cubicBezTo>
                          <a:pt x="116" y="268"/>
                          <a:pt x="119" y="270"/>
                          <a:pt x="122" y="271"/>
                        </a:cubicBezTo>
                        <a:cubicBezTo>
                          <a:pt x="125" y="272"/>
                          <a:pt x="129" y="272"/>
                          <a:pt x="131" y="271"/>
                        </a:cubicBezTo>
                        <a:cubicBezTo>
                          <a:pt x="133" y="270"/>
                          <a:pt x="137" y="269"/>
                          <a:pt x="139" y="269"/>
                        </a:cubicBezTo>
                        <a:cubicBezTo>
                          <a:pt x="141" y="268"/>
                          <a:pt x="145" y="269"/>
                          <a:pt x="149" y="270"/>
                        </a:cubicBezTo>
                        <a:cubicBezTo>
                          <a:pt x="152" y="271"/>
                          <a:pt x="157" y="274"/>
                          <a:pt x="160" y="276"/>
                        </a:cubicBezTo>
                        <a:cubicBezTo>
                          <a:pt x="162" y="278"/>
                          <a:pt x="168" y="282"/>
                          <a:pt x="172" y="285"/>
                        </a:cubicBezTo>
                        <a:cubicBezTo>
                          <a:pt x="177" y="288"/>
                          <a:pt x="182" y="291"/>
                          <a:pt x="184" y="291"/>
                        </a:cubicBezTo>
                        <a:cubicBezTo>
                          <a:pt x="186" y="292"/>
                          <a:pt x="189" y="293"/>
                          <a:pt x="192" y="293"/>
                        </a:cubicBezTo>
                        <a:cubicBezTo>
                          <a:pt x="194" y="294"/>
                          <a:pt x="198" y="294"/>
                          <a:pt x="200" y="294"/>
                        </a:cubicBezTo>
                        <a:cubicBezTo>
                          <a:pt x="202" y="294"/>
                          <a:pt x="206" y="297"/>
                          <a:pt x="210" y="301"/>
                        </a:cubicBezTo>
                        <a:cubicBezTo>
                          <a:pt x="214" y="305"/>
                          <a:pt x="218" y="311"/>
                          <a:pt x="219" y="314"/>
                        </a:cubicBezTo>
                        <a:cubicBezTo>
                          <a:pt x="220" y="317"/>
                          <a:pt x="222" y="320"/>
                          <a:pt x="225" y="321"/>
                        </a:cubicBezTo>
                        <a:cubicBezTo>
                          <a:pt x="227" y="322"/>
                          <a:pt x="229" y="322"/>
                          <a:pt x="231" y="321"/>
                        </a:cubicBezTo>
                        <a:cubicBezTo>
                          <a:pt x="232" y="320"/>
                          <a:pt x="235" y="320"/>
                          <a:pt x="236" y="319"/>
                        </a:cubicBezTo>
                        <a:cubicBezTo>
                          <a:pt x="238" y="319"/>
                          <a:pt x="242" y="320"/>
                          <a:pt x="246" y="321"/>
                        </a:cubicBezTo>
                        <a:cubicBezTo>
                          <a:pt x="249" y="323"/>
                          <a:pt x="254" y="324"/>
                          <a:pt x="256" y="326"/>
                        </a:cubicBezTo>
                        <a:cubicBezTo>
                          <a:pt x="259" y="327"/>
                          <a:pt x="264" y="329"/>
                          <a:pt x="268" y="331"/>
                        </a:cubicBezTo>
                        <a:cubicBezTo>
                          <a:pt x="272" y="332"/>
                          <a:pt x="276" y="335"/>
                          <a:pt x="278" y="338"/>
                        </a:cubicBezTo>
                        <a:cubicBezTo>
                          <a:pt x="280" y="340"/>
                          <a:pt x="280" y="344"/>
                          <a:pt x="280" y="347"/>
                        </a:cubicBezTo>
                        <a:cubicBezTo>
                          <a:pt x="279" y="350"/>
                          <a:pt x="276" y="354"/>
                          <a:pt x="274" y="355"/>
                        </a:cubicBezTo>
                        <a:cubicBezTo>
                          <a:pt x="272" y="356"/>
                          <a:pt x="269" y="359"/>
                          <a:pt x="269" y="360"/>
                        </a:cubicBezTo>
                        <a:cubicBezTo>
                          <a:pt x="269" y="361"/>
                          <a:pt x="267" y="363"/>
                          <a:pt x="265" y="364"/>
                        </a:cubicBezTo>
                        <a:cubicBezTo>
                          <a:pt x="263" y="365"/>
                          <a:pt x="262" y="368"/>
                          <a:pt x="262" y="370"/>
                        </a:cubicBezTo>
                        <a:cubicBezTo>
                          <a:pt x="263" y="373"/>
                          <a:pt x="261" y="375"/>
                          <a:pt x="258" y="375"/>
                        </a:cubicBezTo>
                        <a:cubicBezTo>
                          <a:pt x="255" y="375"/>
                          <a:pt x="252" y="380"/>
                          <a:pt x="250" y="385"/>
                        </a:cubicBezTo>
                        <a:cubicBezTo>
                          <a:pt x="249" y="390"/>
                          <a:pt x="248" y="397"/>
                          <a:pt x="249" y="399"/>
                        </a:cubicBezTo>
                        <a:cubicBezTo>
                          <a:pt x="250" y="401"/>
                          <a:pt x="251" y="404"/>
                          <a:pt x="252" y="406"/>
                        </a:cubicBezTo>
                        <a:cubicBezTo>
                          <a:pt x="254" y="408"/>
                          <a:pt x="255" y="411"/>
                          <a:pt x="256" y="412"/>
                        </a:cubicBezTo>
                        <a:cubicBezTo>
                          <a:pt x="257" y="413"/>
                          <a:pt x="259" y="415"/>
                          <a:pt x="260" y="417"/>
                        </a:cubicBezTo>
                        <a:cubicBezTo>
                          <a:pt x="262" y="419"/>
                          <a:pt x="262" y="422"/>
                          <a:pt x="262" y="423"/>
                        </a:cubicBezTo>
                        <a:cubicBezTo>
                          <a:pt x="261" y="425"/>
                          <a:pt x="261" y="426"/>
                          <a:pt x="261" y="426"/>
                        </a:cubicBezTo>
                        <a:cubicBezTo>
                          <a:pt x="283" y="443"/>
                          <a:pt x="283" y="443"/>
                          <a:pt x="283" y="443"/>
                        </a:cubicBezTo>
                        <a:cubicBezTo>
                          <a:pt x="283" y="443"/>
                          <a:pt x="285" y="441"/>
                          <a:pt x="287" y="438"/>
                        </a:cubicBezTo>
                        <a:cubicBezTo>
                          <a:pt x="288" y="435"/>
                          <a:pt x="292" y="432"/>
                          <a:pt x="294" y="431"/>
                        </a:cubicBezTo>
                        <a:cubicBezTo>
                          <a:pt x="297" y="430"/>
                          <a:pt x="300" y="427"/>
                          <a:pt x="303" y="424"/>
                        </a:cubicBezTo>
                        <a:cubicBezTo>
                          <a:pt x="305" y="421"/>
                          <a:pt x="306" y="418"/>
                          <a:pt x="306" y="417"/>
                        </a:cubicBezTo>
                        <a:cubicBezTo>
                          <a:pt x="305" y="415"/>
                          <a:pt x="305" y="412"/>
                          <a:pt x="305" y="411"/>
                        </a:cubicBezTo>
                        <a:cubicBezTo>
                          <a:pt x="305" y="409"/>
                          <a:pt x="305" y="406"/>
                          <a:pt x="305" y="404"/>
                        </a:cubicBezTo>
                        <a:cubicBezTo>
                          <a:pt x="305" y="402"/>
                          <a:pt x="306" y="398"/>
                          <a:pt x="306" y="397"/>
                        </a:cubicBezTo>
                        <a:cubicBezTo>
                          <a:pt x="307" y="395"/>
                          <a:pt x="308" y="391"/>
                          <a:pt x="309" y="389"/>
                        </a:cubicBezTo>
                        <a:cubicBezTo>
                          <a:pt x="309" y="386"/>
                          <a:pt x="310" y="383"/>
                          <a:pt x="310" y="381"/>
                        </a:cubicBezTo>
                        <a:cubicBezTo>
                          <a:pt x="310" y="379"/>
                          <a:pt x="311" y="377"/>
                          <a:pt x="311" y="376"/>
                        </a:cubicBezTo>
                        <a:cubicBezTo>
                          <a:pt x="312" y="374"/>
                          <a:pt x="313" y="371"/>
                          <a:pt x="313" y="368"/>
                        </a:cubicBezTo>
                        <a:cubicBezTo>
                          <a:pt x="314" y="366"/>
                          <a:pt x="315" y="362"/>
                          <a:pt x="316" y="361"/>
                        </a:cubicBezTo>
                        <a:cubicBezTo>
                          <a:pt x="316" y="359"/>
                          <a:pt x="317" y="357"/>
                          <a:pt x="318" y="355"/>
                        </a:cubicBezTo>
                        <a:cubicBezTo>
                          <a:pt x="318" y="353"/>
                          <a:pt x="319" y="350"/>
                          <a:pt x="320" y="348"/>
                        </a:cubicBezTo>
                        <a:cubicBezTo>
                          <a:pt x="321" y="346"/>
                          <a:pt x="323" y="342"/>
                          <a:pt x="324" y="339"/>
                        </a:cubicBezTo>
                        <a:cubicBezTo>
                          <a:pt x="325" y="336"/>
                          <a:pt x="325" y="333"/>
                          <a:pt x="324" y="332"/>
                        </a:cubicBezTo>
                        <a:cubicBezTo>
                          <a:pt x="323" y="330"/>
                          <a:pt x="322" y="323"/>
                          <a:pt x="322" y="315"/>
                        </a:cubicBezTo>
                        <a:cubicBezTo>
                          <a:pt x="322" y="307"/>
                          <a:pt x="321" y="297"/>
                          <a:pt x="321" y="292"/>
                        </a:cubicBezTo>
                        <a:cubicBezTo>
                          <a:pt x="320" y="287"/>
                          <a:pt x="320" y="281"/>
                          <a:pt x="321" y="278"/>
                        </a:cubicBezTo>
                        <a:cubicBezTo>
                          <a:pt x="322" y="275"/>
                          <a:pt x="323" y="270"/>
                          <a:pt x="323" y="269"/>
                        </a:cubicBezTo>
                        <a:cubicBezTo>
                          <a:pt x="324" y="267"/>
                          <a:pt x="325" y="264"/>
                          <a:pt x="325" y="262"/>
                        </a:cubicBezTo>
                        <a:cubicBezTo>
                          <a:pt x="325" y="261"/>
                          <a:pt x="324" y="259"/>
                          <a:pt x="323" y="259"/>
                        </a:cubicBezTo>
                        <a:cubicBezTo>
                          <a:pt x="323" y="259"/>
                          <a:pt x="322" y="258"/>
                          <a:pt x="321" y="256"/>
                        </a:cubicBezTo>
                        <a:cubicBezTo>
                          <a:pt x="321" y="255"/>
                          <a:pt x="322" y="254"/>
                          <a:pt x="323" y="254"/>
                        </a:cubicBezTo>
                        <a:cubicBezTo>
                          <a:pt x="324" y="253"/>
                          <a:pt x="324" y="252"/>
                          <a:pt x="324" y="250"/>
                        </a:cubicBezTo>
                        <a:cubicBezTo>
                          <a:pt x="323" y="249"/>
                          <a:pt x="323" y="247"/>
                          <a:pt x="323" y="246"/>
                        </a:cubicBezTo>
                        <a:cubicBezTo>
                          <a:pt x="323" y="245"/>
                          <a:pt x="322" y="244"/>
                          <a:pt x="322" y="242"/>
                        </a:cubicBezTo>
                        <a:cubicBezTo>
                          <a:pt x="321" y="241"/>
                          <a:pt x="322" y="240"/>
                          <a:pt x="323" y="240"/>
                        </a:cubicBezTo>
                        <a:cubicBezTo>
                          <a:pt x="324" y="240"/>
                          <a:pt x="325" y="239"/>
                          <a:pt x="326" y="238"/>
                        </a:cubicBezTo>
                        <a:cubicBezTo>
                          <a:pt x="326" y="237"/>
                          <a:pt x="326" y="235"/>
                          <a:pt x="326" y="233"/>
                        </a:cubicBezTo>
                        <a:cubicBezTo>
                          <a:pt x="325" y="230"/>
                          <a:pt x="324" y="229"/>
                          <a:pt x="324" y="230"/>
                        </a:cubicBezTo>
                        <a:cubicBezTo>
                          <a:pt x="323" y="231"/>
                          <a:pt x="323" y="230"/>
                          <a:pt x="323" y="228"/>
                        </a:cubicBezTo>
                        <a:cubicBezTo>
                          <a:pt x="323" y="226"/>
                          <a:pt x="324" y="223"/>
                          <a:pt x="325" y="223"/>
                        </a:cubicBezTo>
                        <a:cubicBezTo>
                          <a:pt x="326" y="222"/>
                          <a:pt x="327" y="220"/>
                          <a:pt x="328" y="219"/>
                        </a:cubicBezTo>
                        <a:cubicBezTo>
                          <a:pt x="329" y="218"/>
                          <a:pt x="331" y="217"/>
                          <a:pt x="331" y="216"/>
                        </a:cubicBezTo>
                        <a:cubicBezTo>
                          <a:pt x="332" y="215"/>
                          <a:pt x="332" y="214"/>
                          <a:pt x="332" y="212"/>
                        </a:cubicBezTo>
                        <a:cubicBezTo>
                          <a:pt x="332" y="211"/>
                          <a:pt x="333" y="209"/>
                          <a:pt x="334" y="209"/>
                        </a:cubicBezTo>
                        <a:cubicBezTo>
                          <a:pt x="336" y="208"/>
                          <a:pt x="337" y="206"/>
                          <a:pt x="338" y="205"/>
                        </a:cubicBezTo>
                        <a:cubicBezTo>
                          <a:pt x="338" y="204"/>
                          <a:pt x="337" y="203"/>
                          <a:pt x="337" y="202"/>
                        </a:cubicBezTo>
                        <a:cubicBezTo>
                          <a:pt x="336" y="201"/>
                          <a:pt x="335" y="200"/>
                          <a:pt x="334" y="199"/>
                        </a:cubicBezTo>
                        <a:cubicBezTo>
                          <a:pt x="333" y="199"/>
                          <a:pt x="332" y="197"/>
                          <a:pt x="332" y="196"/>
                        </a:cubicBezTo>
                        <a:cubicBezTo>
                          <a:pt x="331" y="194"/>
                          <a:pt x="331" y="193"/>
                          <a:pt x="332" y="193"/>
                        </a:cubicBezTo>
                        <a:cubicBezTo>
                          <a:pt x="333" y="192"/>
                          <a:pt x="334" y="193"/>
                          <a:pt x="334" y="194"/>
                        </a:cubicBezTo>
                        <a:cubicBezTo>
                          <a:pt x="334" y="196"/>
                          <a:pt x="336" y="196"/>
                          <a:pt x="337" y="196"/>
                        </a:cubicBezTo>
                        <a:cubicBezTo>
                          <a:pt x="338" y="196"/>
                          <a:pt x="339" y="194"/>
                          <a:pt x="340" y="192"/>
                        </a:cubicBezTo>
                        <a:cubicBezTo>
                          <a:pt x="340" y="191"/>
                          <a:pt x="341" y="189"/>
                          <a:pt x="342" y="190"/>
                        </a:cubicBezTo>
                        <a:cubicBezTo>
                          <a:pt x="343" y="190"/>
                          <a:pt x="344" y="191"/>
                          <a:pt x="345" y="192"/>
                        </a:cubicBezTo>
                        <a:cubicBezTo>
                          <a:pt x="345" y="193"/>
                          <a:pt x="346" y="195"/>
                          <a:pt x="346" y="196"/>
                        </a:cubicBezTo>
                        <a:cubicBezTo>
                          <a:pt x="346" y="198"/>
                          <a:pt x="346" y="201"/>
                          <a:pt x="346" y="204"/>
                        </a:cubicBezTo>
                        <a:cubicBezTo>
                          <a:pt x="346" y="206"/>
                          <a:pt x="347" y="208"/>
                          <a:pt x="349" y="208"/>
                        </a:cubicBezTo>
                        <a:cubicBezTo>
                          <a:pt x="351" y="208"/>
                          <a:pt x="355" y="205"/>
                          <a:pt x="360" y="201"/>
                        </a:cubicBezTo>
                        <a:cubicBezTo>
                          <a:pt x="364" y="198"/>
                          <a:pt x="369" y="193"/>
                          <a:pt x="370" y="191"/>
                        </a:cubicBezTo>
                        <a:cubicBezTo>
                          <a:pt x="372" y="189"/>
                          <a:pt x="374" y="186"/>
                          <a:pt x="374" y="185"/>
                        </a:cubicBezTo>
                        <a:cubicBezTo>
                          <a:pt x="374" y="184"/>
                          <a:pt x="376" y="181"/>
                          <a:pt x="379" y="179"/>
                        </a:cubicBezTo>
                        <a:cubicBezTo>
                          <a:pt x="381" y="177"/>
                          <a:pt x="384" y="173"/>
                          <a:pt x="385" y="172"/>
                        </a:cubicBezTo>
                        <a:cubicBezTo>
                          <a:pt x="387" y="170"/>
                          <a:pt x="389" y="166"/>
                          <a:pt x="390" y="162"/>
                        </a:cubicBezTo>
                        <a:cubicBezTo>
                          <a:pt x="392" y="159"/>
                          <a:pt x="394" y="154"/>
                          <a:pt x="396" y="152"/>
                        </a:cubicBezTo>
                        <a:cubicBezTo>
                          <a:pt x="397" y="149"/>
                          <a:pt x="399" y="146"/>
                          <a:pt x="400" y="144"/>
                        </a:cubicBezTo>
                        <a:cubicBezTo>
                          <a:pt x="401" y="143"/>
                          <a:pt x="401" y="141"/>
                          <a:pt x="400" y="141"/>
                        </a:cubicBezTo>
                        <a:cubicBezTo>
                          <a:pt x="399" y="141"/>
                          <a:pt x="399" y="141"/>
                          <a:pt x="399" y="141"/>
                        </a:cubicBezTo>
                        <a:cubicBezTo>
                          <a:pt x="399" y="141"/>
                          <a:pt x="398" y="141"/>
                          <a:pt x="396" y="140"/>
                        </a:cubicBezTo>
                        <a:cubicBezTo>
                          <a:pt x="395" y="140"/>
                          <a:pt x="392" y="139"/>
                          <a:pt x="389" y="13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2" name="Freeform 25">
                    <a:extLst>
                      <a:ext uri="{FF2B5EF4-FFF2-40B4-BE49-F238E27FC236}">
                        <a16:creationId xmlns:a16="http://schemas.microsoft.com/office/drawing/2014/main" id="{74E7B640-CA81-84A1-C254-8CF7AE42AB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94808" y="4137733"/>
                    <a:ext cx="297961" cy="200466"/>
                  </a:xfrm>
                  <a:custGeom>
                    <a:avLst/>
                    <a:gdLst/>
                    <a:ahLst/>
                    <a:cxnLst>
                      <a:cxn ang="0">
                        <a:pos x="169" y="44"/>
                      </a:cxn>
                      <a:cxn ang="0">
                        <a:pos x="166" y="30"/>
                      </a:cxn>
                      <a:cxn ang="0">
                        <a:pos x="152" y="26"/>
                      </a:cxn>
                      <a:cxn ang="0">
                        <a:pos x="131" y="24"/>
                      </a:cxn>
                      <a:cxn ang="0">
                        <a:pos x="108" y="17"/>
                      </a:cxn>
                      <a:cxn ang="0">
                        <a:pos x="101" y="24"/>
                      </a:cxn>
                      <a:cxn ang="0">
                        <a:pos x="98" y="37"/>
                      </a:cxn>
                      <a:cxn ang="0">
                        <a:pos x="88" y="40"/>
                      </a:cxn>
                      <a:cxn ang="0">
                        <a:pos x="74" y="33"/>
                      </a:cxn>
                      <a:cxn ang="0">
                        <a:pos x="58" y="30"/>
                      </a:cxn>
                      <a:cxn ang="0">
                        <a:pos x="57" y="23"/>
                      </a:cxn>
                      <a:cxn ang="0">
                        <a:pos x="64" y="11"/>
                      </a:cxn>
                      <a:cxn ang="0">
                        <a:pos x="66" y="0"/>
                      </a:cxn>
                      <a:cxn ang="0">
                        <a:pos x="52" y="3"/>
                      </a:cxn>
                      <a:cxn ang="0">
                        <a:pos x="40" y="12"/>
                      </a:cxn>
                      <a:cxn ang="0">
                        <a:pos x="24" y="18"/>
                      </a:cxn>
                      <a:cxn ang="0">
                        <a:pos x="9" y="13"/>
                      </a:cxn>
                      <a:cxn ang="0">
                        <a:pos x="4" y="28"/>
                      </a:cxn>
                      <a:cxn ang="0">
                        <a:pos x="1" y="41"/>
                      </a:cxn>
                      <a:cxn ang="0">
                        <a:pos x="6" y="52"/>
                      </a:cxn>
                      <a:cxn ang="0">
                        <a:pos x="4" y="64"/>
                      </a:cxn>
                      <a:cxn ang="0">
                        <a:pos x="2" y="73"/>
                      </a:cxn>
                      <a:cxn ang="0">
                        <a:pos x="14" y="76"/>
                      </a:cxn>
                      <a:cxn ang="0">
                        <a:pos x="23" y="79"/>
                      </a:cxn>
                      <a:cxn ang="0">
                        <a:pos x="40" y="73"/>
                      </a:cxn>
                      <a:cxn ang="0">
                        <a:pos x="53" y="63"/>
                      </a:cxn>
                      <a:cxn ang="0">
                        <a:pos x="61" y="60"/>
                      </a:cxn>
                      <a:cxn ang="0">
                        <a:pos x="72" y="64"/>
                      </a:cxn>
                      <a:cxn ang="0">
                        <a:pos x="69" y="70"/>
                      </a:cxn>
                      <a:cxn ang="0">
                        <a:pos x="64" y="84"/>
                      </a:cxn>
                      <a:cxn ang="0">
                        <a:pos x="69" y="95"/>
                      </a:cxn>
                      <a:cxn ang="0">
                        <a:pos x="84" y="101"/>
                      </a:cxn>
                      <a:cxn ang="0">
                        <a:pos x="97" y="88"/>
                      </a:cxn>
                      <a:cxn ang="0">
                        <a:pos x="109" y="85"/>
                      </a:cxn>
                      <a:cxn ang="0">
                        <a:pos x="125" y="86"/>
                      </a:cxn>
                      <a:cxn ang="0">
                        <a:pos x="141" y="76"/>
                      </a:cxn>
                      <a:cxn ang="0">
                        <a:pos x="158" y="71"/>
                      </a:cxn>
                      <a:cxn ang="0">
                        <a:pos x="171" y="78"/>
                      </a:cxn>
                      <a:cxn ang="0">
                        <a:pos x="172" y="66"/>
                      </a:cxn>
                    </a:cxnLst>
                    <a:rect l="0" t="0" r="r" b="b"/>
                    <a:pathLst>
                      <a:path w="172" h="105">
                        <a:moveTo>
                          <a:pt x="171" y="54"/>
                        </a:moveTo>
                        <a:cubicBezTo>
                          <a:pt x="170" y="51"/>
                          <a:pt x="169" y="46"/>
                          <a:pt x="169" y="44"/>
                        </a:cubicBezTo>
                        <a:cubicBezTo>
                          <a:pt x="168" y="42"/>
                          <a:pt x="167" y="38"/>
                          <a:pt x="167" y="35"/>
                        </a:cubicBezTo>
                        <a:cubicBezTo>
                          <a:pt x="167" y="32"/>
                          <a:pt x="166" y="30"/>
                          <a:pt x="166" y="30"/>
                        </a:cubicBezTo>
                        <a:cubicBezTo>
                          <a:pt x="166" y="30"/>
                          <a:pt x="165" y="30"/>
                          <a:pt x="162" y="29"/>
                        </a:cubicBezTo>
                        <a:cubicBezTo>
                          <a:pt x="160" y="29"/>
                          <a:pt x="156" y="28"/>
                          <a:pt x="152" y="26"/>
                        </a:cubicBezTo>
                        <a:cubicBezTo>
                          <a:pt x="149" y="25"/>
                          <a:pt x="144" y="24"/>
                          <a:pt x="141" y="24"/>
                        </a:cubicBezTo>
                        <a:cubicBezTo>
                          <a:pt x="138" y="24"/>
                          <a:pt x="133" y="24"/>
                          <a:pt x="131" y="24"/>
                        </a:cubicBezTo>
                        <a:cubicBezTo>
                          <a:pt x="128" y="24"/>
                          <a:pt x="123" y="23"/>
                          <a:pt x="119" y="22"/>
                        </a:cubicBezTo>
                        <a:cubicBezTo>
                          <a:pt x="116" y="22"/>
                          <a:pt x="111" y="19"/>
                          <a:pt x="108" y="17"/>
                        </a:cubicBezTo>
                        <a:cubicBezTo>
                          <a:pt x="106" y="16"/>
                          <a:pt x="103" y="15"/>
                          <a:pt x="103" y="17"/>
                        </a:cubicBezTo>
                        <a:cubicBezTo>
                          <a:pt x="102" y="18"/>
                          <a:pt x="101" y="21"/>
                          <a:pt x="101" y="24"/>
                        </a:cubicBezTo>
                        <a:cubicBezTo>
                          <a:pt x="101" y="27"/>
                          <a:pt x="100" y="29"/>
                          <a:pt x="100" y="30"/>
                        </a:cubicBezTo>
                        <a:cubicBezTo>
                          <a:pt x="99" y="31"/>
                          <a:pt x="98" y="34"/>
                          <a:pt x="98" y="37"/>
                        </a:cubicBezTo>
                        <a:cubicBezTo>
                          <a:pt x="97" y="40"/>
                          <a:pt x="95" y="43"/>
                          <a:pt x="93" y="43"/>
                        </a:cubicBezTo>
                        <a:cubicBezTo>
                          <a:pt x="91" y="44"/>
                          <a:pt x="88" y="43"/>
                          <a:pt x="88" y="40"/>
                        </a:cubicBezTo>
                        <a:cubicBezTo>
                          <a:pt x="87" y="38"/>
                          <a:pt x="85" y="34"/>
                          <a:pt x="83" y="33"/>
                        </a:cubicBezTo>
                        <a:cubicBezTo>
                          <a:pt x="81" y="32"/>
                          <a:pt x="77" y="32"/>
                          <a:pt x="74" y="33"/>
                        </a:cubicBezTo>
                        <a:cubicBezTo>
                          <a:pt x="71" y="34"/>
                          <a:pt x="67" y="35"/>
                          <a:pt x="65" y="34"/>
                        </a:cubicBezTo>
                        <a:cubicBezTo>
                          <a:pt x="63" y="32"/>
                          <a:pt x="60" y="31"/>
                          <a:pt x="58" y="30"/>
                        </a:cubicBezTo>
                        <a:cubicBezTo>
                          <a:pt x="57" y="29"/>
                          <a:pt x="55" y="27"/>
                          <a:pt x="56" y="26"/>
                        </a:cubicBezTo>
                        <a:cubicBezTo>
                          <a:pt x="56" y="25"/>
                          <a:pt x="57" y="23"/>
                          <a:pt x="57" y="23"/>
                        </a:cubicBezTo>
                        <a:cubicBezTo>
                          <a:pt x="58" y="22"/>
                          <a:pt x="59" y="20"/>
                          <a:pt x="60" y="18"/>
                        </a:cubicBezTo>
                        <a:cubicBezTo>
                          <a:pt x="60" y="16"/>
                          <a:pt x="62" y="13"/>
                          <a:pt x="64" y="11"/>
                        </a:cubicBezTo>
                        <a:cubicBezTo>
                          <a:pt x="66" y="9"/>
                          <a:pt x="69" y="5"/>
                          <a:pt x="69" y="3"/>
                        </a:cubicBezTo>
                        <a:cubicBezTo>
                          <a:pt x="70" y="1"/>
                          <a:pt x="68" y="0"/>
                          <a:pt x="66" y="0"/>
                        </a:cubicBezTo>
                        <a:cubicBezTo>
                          <a:pt x="63" y="1"/>
                          <a:pt x="60" y="1"/>
                          <a:pt x="59" y="1"/>
                        </a:cubicBezTo>
                        <a:cubicBezTo>
                          <a:pt x="58" y="0"/>
                          <a:pt x="55" y="1"/>
                          <a:pt x="52" y="3"/>
                        </a:cubicBezTo>
                        <a:cubicBezTo>
                          <a:pt x="49" y="4"/>
                          <a:pt x="45" y="6"/>
                          <a:pt x="44" y="8"/>
                        </a:cubicBezTo>
                        <a:cubicBezTo>
                          <a:pt x="44" y="10"/>
                          <a:pt x="42" y="11"/>
                          <a:pt x="40" y="12"/>
                        </a:cubicBezTo>
                        <a:cubicBezTo>
                          <a:pt x="38" y="13"/>
                          <a:pt x="35" y="15"/>
                          <a:pt x="33" y="16"/>
                        </a:cubicBezTo>
                        <a:cubicBezTo>
                          <a:pt x="32" y="18"/>
                          <a:pt x="27" y="19"/>
                          <a:pt x="24" y="18"/>
                        </a:cubicBezTo>
                        <a:cubicBezTo>
                          <a:pt x="21" y="18"/>
                          <a:pt x="16" y="16"/>
                          <a:pt x="14" y="15"/>
                        </a:cubicBezTo>
                        <a:cubicBezTo>
                          <a:pt x="11" y="14"/>
                          <a:pt x="9" y="13"/>
                          <a:pt x="9" y="13"/>
                        </a:cubicBezTo>
                        <a:cubicBezTo>
                          <a:pt x="9" y="13"/>
                          <a:pt x="8" y="16"/>
                          <a:pt x="7" y="18"/>
                        </a:cubicBezTo>
                        <a:cubicBezTo>
                          <a:pt x="6" y="21"/>
                          <a:pt x="5" y="25"/>
                          <a:pt x="4" y="28"/>
                        </a:cubicBezTo>
                        <a:cubicBezTo>
                          <a:pt x="3" y="30"/>
                          <a:pt x="2" y="34"/>
                          <a:pt x="1" y="35"/>
                        </a:cubicBezTo>
                        <a:cubicBezTo>
                          <a:pt x="0" y="37"/>
                          <a:pt x="0" y="39"/>
                          <a:pt x="1" y="41"/>
                        </a:cubicBezTo>
                        <a:cubicBezTo>
                          <a:pt x="2" y="43"/>
                          <a:pt x="3" y="46"/>
                          <a:pt x="3" y="47"/>
                        </a:cubicBezTo>
                        <a:cubicBezTo>
                          <a:pt x="4" y="49"/>
                          <a:pt x="5" y="51"/>
                          <a:pt x="6" y="52"/>
                        </a:cubicBezTo>
                        <a:cubicBezTo>
                          <a:pt x="7" y="54"/>
                          <a:pt x="8" y="56"/>
                          <a:pt x="7" y="57"/>
                        </a:cubicBezTo>
                        <a:cubicBezTo>
                          <a:pt x="7" y="58"/>
                          <a:pt x="5" y="61"/>
                          <a:pt x="4" y="64"/>
                        </a:cubicBezTo>
                        <a:cubicBezTo>
                          <a:pt x="2" y="67"/>
                          <a:pt x="1" y="69"/>
                          <a:pt x="1" y="69"/>
                        </a:cubicBezTo>
                        <a:cubicBezTo>
                          <a:pt x="1" y="69"/>
                          <a:pt x="2" y="71"/>
                          <a:pt x="2" y="73"/>
                        </a:cubicBezTo>
                        <a:cubicBezTo>
                          <a:pt x="3" y="74"/>
                          <a:pt x="6" y="76"/>
                          <a:pt x="8" y="76"/>
                        </a:cubicBezTo>
                        <a:cubicBezTo>
                          <a:pt x="10" y="77"/>
                          <a:pt x="13" y="77"/>
                          <a:pt x="14" y="76"/>
                        </a:cubicBezTo>
                        <a:cubicBezTo>
                          <a:pt x="15" y="76"/>
                          <a:pt x="17" y="77"/>
                          <a:pt x="17" y="79"/>
                        </a:cubicBezTo>
                        <a:cubicBezTo>
                          <a:pt x="18" y="80"/>
                          <a:pt x="20" y="80"/>
                          <a:pt x="23" y="79"/>
                        </a:cubicBezTo>
                        <a:cubicBezTo>
                          <a:pt x="25" y="78"/>
                          <a:pt x="29" y="77"/>
                          <a:pt x="31" y="77"/>
                        </a:cubicBezTo>
                        <a:cubicBezTo>
                          <a:pt x="33" y="77"/>
                          <a:pt x="37" y="75"/>
                          <a:pt x="40" y="73"/>
                        </a:cubicBezTo>
                        <a:cubicBezTo>
                          <a:pt x="43" y="71"/>
                          <a:pt x="47" y="68"/>
                          <a:pt x="48" y="68"/>
                        </a:cubicBezTo>
                        <a:cubicBezTo>
                          <a:pt x="50" y="67"/>
                          <a:pt x="52" y="65"/>
                          <a:pt x="53" y="63"/>
                        </a:cubicBezTo>
                        <a:cubicBezTo>
                          <a:pt x="54" y="62"/>
                          <a:pt x="56" y="61"/>
                          <a:pt x="57" y="61"/>
                        </a:cubicBezTo>
                        <a:cubicBezTo>
                          <a:pt x="58" y="61"/>
                          <a:pt x="60" y="60"/>
                          <a:pt x="61" y="60"/>
                        </a:cubicBezTo>
                        <a:cubicBezTo>
                          <a:pt x="63" y="60"/>
                          <a:pt x="66" y="60"/>
                          <a:pt x="68" y="61"/>
                        </a:cubicBezTo>
                        <a:cubicBezTo>
                          <a:pt x="70" y="62"/>
                          <a:pt x="72" y="64"/>
                          <a:pt x="72" y="64"/>
                        </a:cubicBezTo>
                        <a:cubicBezTo>
                          <a:pt x="73" y="65"/>
                          <a:pt x="73" y="66"/>
                          <a:pt x="72" y="68"/>
                        </a:cubicBezTo>
                        <a:cubicBezTo>
                          <a:pt x="71" y="69"/>
                          <a:pt x="70" y="70"/>
                          <a:pt x="69" y="70"/>
                        </a:cubicBezTo>
                        <a:cubicBezTo>
                          <a:pt x="69" y="70"/>
                          <a:pt x="68" y="72"/>
                          <a:pt x="67" y="75"/>
                        </a:cubicBezTo>
                        <a:cubicBezTo>
                          <a:pt x="67" y="78"/>
                          <a:pt x="65" y="82"/>
                          <a:pt x="64" y="84"/>
                        </a:cubicBezTo>
                        <a:cubicBezTo>
                          <a:pt x="63" y="87"/>
                          <a:pt x="63" y="89"/>
                          <a:pt x="65" y="89"/>
                        </a:cubicBezTo>
                        <a:cubicBezTo>
                          <a:pt x="67" y="90"/>
                          <a:pt x="69" y="92"/>
                          <a:pt x="69" y="95"/>
                        </a:cubicBezTo>
                        <a:cubicBezTo>
                          <a:pt x="69" y="98"/>
                          <a:pt x="72" y="102"/>
                          <a:pt x="75" y="103"/>
                        </a:cubicBezTo>
                        <a:cubicBezTo>
                          <a:pt x="77" y="105"/>
                          <a:pt x="81" y="104"/>
                          <a:pt x="84" y="101"/>
                        </a:cubicBezTo>
                        <a:cubicBezTo>
                          <a:pt x="86" y="99"/>
                          <a:pt x="89" y="95"/>
                          <a:pt x="91" y="92"/>
                        </a:cubicBezTo>
                        <a:cubicBezTo>
                          <a:pt x="93" y="90"/>
                          <a:pt x="96" y="88"/>
                          <a:pt x="97" y="88"/>
                        </a:cubicBezTo>
                        <a:cubicBezTo>
                          <a:pt x="98" y="89"/>
                          <a:pt x="100" y="88"/>
                          <a:pt x="101" y="87"/>
                        </a:cubicBezTo>
                        <a:cubicBezTo>
                          <a:pt x="102" y="86"/>
                          <a:pt x="106" y="85"/>
                          <a:pt x="109" y="85"/>
                        </a:cubicBezTo>
                        <a:cubicBezTo>
                          <a:pt x="112" y="85"/>
                          <a:pt x="116" y="86"/>
                          <a:pt x="118" y="87"/>
                        </a:cubicBezTo>
                        <a:cubicBezTo>
                          <a:pt x="120" y="88"/>
                          <a:pt x="123" y="87"/>
                          <a:pt x="125" y="86"/>
                        </a:cubicBezTo>
                        <a:cubicBezTo>
                          <a:pt x="127" y="85"/>
                          <a:pt x="130" y="83"/>
                          <a:pt x="133" y="83"/>
                        </a:cubicBezTo>
                        <a:cubicBezTo>
                          <a:pt x="136" y="82"/>
                          <a:pt x="139" y="79"/>
                          <a:pt x="141" y="76"/>
                        </a:cubicBezTo>
                        <a:cubicBezTo>
                          <a:pt x="143" y="72"/>
                          <a:pt x="146" y="70"/>
                          <a:pt x="149" y="69"/>
                        </a:cubicBezTo>
                        <a:cubicBezTo>
                          <a:pt x="152" y="69"/>
                          <a:pt x="156" y="70"/>
                          <a:pt x="158" y="71"/>
                        </a:cubicBezTo>
                        <a:cubicBezTo>
                          <a:pt x="161" y="73"/>
                          <a:pt x="165" y="75"/>
                          <a:pt x="167" y="76"/>
                        </a:cubicBezTo>
                        <a:cubicBezTo>
                          <a:pt x="169" y="77"/>
                          <a:pt x="171" y="78"/>
                          <a:pt x="171" y="78"/>
                        </a:cubicBezTo>
                        <a:cubicBezTo>
                          <a:pt x="171" y="78"/>
                          <a:pt x="171" y="77"/>
                          <a:pt x="172" y="76"/>
                        </a:cubicBezTo>
                        <a:cubicBezTo>
                          <a:pt x="172" y="74"/>
                          <a:pt x="172" y="70"/>
                          <a:pt x="172" y="66"/>
                        </a:cubicBezTo>
                        <a:cubicBezTo>
                          <a:pt x="172" y="62"/>
                          <a:pt x="172" y="57"/>
                          <a:pt x="171" y="5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3" name="Freeform 26">
                    <a:extLst>
                      <a:ext uri="{FF2B5EF4-FFF2-40B4-BE49-F238E27FC236}">
                        <a16:creationId xmlns:a16="http://schemas.microsoft.com/office/drawing/2014/main" id="{93D6B50A-B571-BF13-0255-B6CA46E83B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07929" y="5064079"/>
                    <a:ext cx="532232" cy="599781"/>
                  </a:xfrm>
                  <a:custGeom>
                    <a:avLst/>
                    <a:gdLst/>
                    <a:ahLst/>
                    <a:cxnLst>
                      <a:cxn ang="0">
                        <a:pos x="175" y="300"/>
                      </a:cxn>
                      <a:cxn ang="0">
                        <a:pos x="189" y="277"/>
                      </a:cxn>
                      <a:cxn ang="0">
                        <a:pos x="209" y="256"/>
                      </a:cxn>
                      <a:cxn ang="0">
                        <a:pos x="224" y="242"/>
                      </a:cxn>
                      <a:cxn ang="0">
                        <a:pos x="245" y="226"/>
                      </a:cxn>
                      <a:cxn ang="0">
                        <a:pos x="260" y="203"/>
                      </a:cxn>
                      <a:cxn ang="0">
                        <a:pos x="268" y="188"/>
                      </a:cxn>
                      <a:cxn ang="0">
                        <a:pos x="278" y="165"/>
                      </a:cxn>
                      <a:cxn ang="0">
                        <a:pos x="295" y="145"/>
                      </a:cxn>
                      <a:cxn ang="0">
                        <a:pos x="306" y="132"/>
                      </a:cxn>
                      <a:cxn ang="0">
                        <a:pos x="304" y="117"/>
                      </a:cxn>
                      <a:cxn ang="0">
                        <a:pos x="308" y="104"/>
                      </a:cxn>
                      <a:cxn ang="0">
                        <a:pos x="291" y="93"/>
                      </a:cxn>
                      <a:cxn ang="0">
                        <a:pos x="261" y="80"/>
                      </a:cxn>
                      <a:cxn ang="0">
                        <a:pos x="240" y="70"/>
                      </a:cxn>
                      <a:cxn ang="0">
                        <a:pos x="225" y="58"/>
                      </a:cxn>
                      <a:cxn ang="0">
                        <a:pos x="217" y="39"/>
                      </a:cxn>
                      <a:cxn ang="0">
                        <a:pos x="203" y="36"/>
                      </a:cxn>
                      <a:cxn ang="0">
                        <a:pos x="184" y="35"/>
                      </a:cxn>
                      <a:cxn ang="0">
                        <a:pos x="188" y="16"/>
                      </a:cxn>
                      <a:cxn ang="0">
                        <a:pos x="185" y="5"/>
                      </a:cxn>
                      <a:cxn ang="0">
                        <a:pos x="168" y="19"/>
                      </a:cxn>
                      <a:cxn ang="0">
                        <a:pos x="143" y="18"/>
                      </a:cxn>
                      <a:cxn ang="0">
                        <a:pos x="110" y="13"/>
                      </a:cxn>
                      <a:cxn ang="0">
                        <a:pos x="87" y="0"/>
                      </a:cxn>
                      <a:cxn ang="0">
                        <a:pos x="57" y="10"/>
                      </a:cxn>
                      <a:cxn ang="0">
                        <a:pos x="39" y="29"/>
                      </a:cxn>
                      <a:cxn ang="0">
                        <a:pos x="25" y="33"/>
                      </a:cxn>
                      <a:cxn ang="0">
                        <a:pos x="16" y="28"/>
                      </a:cxn>
                      <a:cxn ang="0">
                        <a:pos x="20" y="65"/>
                      </a:cxn>
                      <a:cxn ang="0">
                        <a:pos x="8" y="125"/>
                      </a:cxn>
                      <a:cxn ang="0">
                        <a:pos x="8" y="134"/>
                      </a:cxn>
                      <a:cxn ang="0">
                        <a:pos x="0" y="142"/>
                      </a:cxn>
                      <a:cxn ang="0">
                        <a:pos x="5" y="152"/>
                      </a:cxn>
                      <a:cxn ang="0">
                        <a:pos x="12" y="170"/>
                      </a:cxn>
                      <a:cxn ang="0">
                        <a:pos x="12" y="191"/>
                      </a:cxn>
                      <a:cxn ang="0">
                        <a:pos x="11" y="211"/>
                      </a:cxn>
                      <a:cxn ang="0">
                        <a:pos x="9" y="227"/>
                      </a:cxn>
                      <a:cxn ang="0">
                        <a:pos x="28" y="230"/>
                      </a:cxn>
                      <a:cxn ang="0">
                        <a:pos x="49" y="233"/>
                      </a:cxn>
                      <a:cxn ang="0">
                        <a:pos x="64" y="232"/>
                      </a:cxn>
                      <a:cxn ang="0">
                        <a:pos x="76" y="225"/>
                      </a:cxn>
                      <a:cxn ang="0">
                        <a:pos x="98" y="236"/>
                      </a:cxn>
                      <a:cxn ang="0">
                        <a:pos x="110" y="254"/>
                      </a:cxn>
                      <a:cxn ang="0">
                        <a:pos x="113" y="276"/>
                      </a:cxn>
                      <a:cxn ang="0">
                        <a:pos x="115" y="295"/>
                      </a:cxn>
                      <a:cxn ang="0">
                        <a:pos x="132" y="312"/>
                      </a:cxn>
                      <a:cxn ang="0">
                        <a:pos x="154" y="304"/>
                      </a:cxn>
                      <a:cxn ang="0">
                        <a:pos x="168" y="314"/>
                      </a:cxn>
                    </a:cxnLst>
                    <a:rect l="0" t="0" r="r" b="b"/>
                    <a:pathLst>
                      <a:path w="308" h="314">
                        <a:moveTo>
                          <a:pt x="173" y="312"/>
                        </a:moveTo>
                        <a:cubicBezTo>
                          <a:pt x="174" y="311"/>
                          <a:pt x="174" y="309"/>
                          <a:pt x="174" y="308"/>
                        </a:cubicBezTo>
                        <a:cubicBezTo>
                          <a:pt x="174" y="307"/>
                          <a:pt x="175" y="303"/>
                          <a:pt x="175" y="300"/>
                        </a:cubicBezTo>
                        <a:cubicBezTo>
                          <a:pt x="176" y="296"/>
                          <a:pt x="177" y="292"/>
                          <a:pt x="178" y="290"/>
                        </a:cubicBezTo>
                        <a:cubicBezTo>
                          <a:pt x="179" y="287"/>
                          <a:pt x="182" y="285"/>
                          <a:pt x="184" y="283"/>
                        </a:cubicBezTo>
                        <a:cubicBezTo>
                          <a:pt x="185" y="282"/>
                          <a:pt x="188" y="279"/>
                          <a:pt x="189" y="277"/>
                        </a:cubicBezTo>
                        <a:cubicBezTo>
                          <a:pt x="190" y="275"/>
                          <a:pt x="192" y="271"/>
                          <a:pt x="193" y="267"/>
                        </a:cubicBezTo>
                        <a:cubicBezTo>
                          <a:pt x="194" y="263"/>
                          <a:pt x="197" y="260"/>
                          <a:pt x="200" y="259"/>
                        </a:cubicBezTo>
                        <a:cubicBezTo>
                          <a:pt x="203" y="258"/>
                          <a:pt x="207" y="256"/>
                          <a:pt x="209" y="256"/>
                        </a:cubicBezTo>
                        <a:cubicBezTo>
                          <a:pt x="211" y="255"/>
                          <a:pt x="214" y="252"/>
                          <a:pt x="216" y="250"/>
                        </a:cubicBezTo>
                        <a:cubicBezTo>
                          <a:pt x="218" y="248"/>
                          <a:pt x="220" y="246"/>
                          <a:pt x="220" y="246"/>
                        </a:cubicBezTo>
                        <a:cubicBezTo>
                          <a:pt x="220" y="246"/>
                          <a:pt x="222" y="244"/>
                          <a:pt x="224" y="242"/>
                        </a:cubicBezTo>
                        <a:cubicBezTo>
                          <a:pt x="226" y="240"/>
                          <a:pt x="230" y="237"/>
                          <a:pt x="233" y="236"/>
                        </a:cubicBezTo>
                        <a:cubicBezTo>
                          <a:pt x="235" y="235"/>
                          <a:pt x="238" y="234"/>
                          <a:pt x="239" y="233"/>
                        </a:cubicBezTo>
                        <a:cubicBezTo>
                          <a:pt x="240" y="232"/>
                          <a:pt x="243" y="229"/>
                          <a:pt x="245" y="226"/>
                        </a:cubicBezTo>
                        <a:cubicBezTo>
                          <a:pt x="247" y="223"/>
                          <a:pt x="250" y="219"/>
                          <a:pt x="251" y="217"/>
                        </a:cubicBezTo>
                        <a:cubicBezTo>
                          <a:pt x="253" y="215"/>
                          <a:pt x="256" y="212"/>
                          <a:pt x="257" y="210"/>
                        </a:cubicBezTo>
                        <a:cubicBezTo>
                          <a:pt x="258" y="208"/>
                          <a:pt x="260" y="205"/>
                          <a:pt x="260" y="203"/>
                        </a:cubicBezTo>
                        <a:cubicBezTo>
                          <a:pt x="260" y="201"/>
                          <a:pt x="260" y="199"/>
                          <a:pt x="261" y="199"/>
                        </a:cubicBezTo>
                        <a:cubicBezTo>
                          <a:pt x="262" y="198"/>
                          <a:pt x="264" y="196"/>
                          <a:pt x="266" y="195"/>
                        </a:cubicBezTo>
                        <a:cubicBezTo>
                          <a:pt x="267" y="193"/>
                          <a:pt x="268" y="190"/>
                          <a:pt x="268" y="188"/>
                        </a:cubicBezTo>
                        <a:cubicBezTo>
                          <a:pt x="268" y="186"/>
                          <a:pt x="270" y="182"/>
                          <a:pt x="271" y="179"/>
                        </a:cubicBezTo>
                        <a:cubicBezTo>
                          <a:pt x="272" y="177"/>
                          <a:pt x="274" y="174"/>
                          <a:pt x="275" y="172"/>
                        </a:cubicBezTo>
                        <a:cubicBezTo>
                          <a:pt x="276" y="171"/>
                          <a:pt x="277" y="167"/>
                          <a:pt x="278" y="165"/>
                        </a:cubicBezTo>
                        <a:cubicBezTo>
                          <a:pt x="278" y="162"/>
                          <a:pt x="280" y="158"/>
                          <a:pt x="282" y="156"/>
                        </a:cubicBezTo>
                        <a:cubicBezTo>
                          <a:pt x="283" y="153"/>
                          <a:pt x="286" y="150"/>
                          <a:pt x="288" y="149"/>
                        </a:cubicBezTo>
                        <a:cubicBezTo>
                          <a:pt x="289" y="147"/>
                          <a:pt x="292" y="145"/>
                          <a:pt x="295" y="145"/>
                        </a:cubicBezTo>
                        <a:cubicBezTo>
                          <a:pt x="298" y="145"/>
                          <a:pt x="301" y="145"/>
                          <a:pt x="302" y="144"/>
                        </a:cubicBezTo>
                        <a:cubicBezTo>
                          <a:pt x="303" y="143"/>
                          <a:pt x="305" y="140"/>
                          <a:pt x="305" y="137"/>
                        </a:cubicBezTo>
                        <a:cubicBezTo>
                          <a:pt x="305" y="134"/>
                          <a:pt x="306" y="132"/>
                          <a:pt x="306" y="132"/>
                        </a:cubicBezTo>
                        <a:cubicBezTo>
                          <a:pt x="306" y="132"/>
                          <a:pt x="305" y="130"/>
                          <a:pt x="305" y="129"/>
                        </a:cubicBezTo>
                        <a:cubicBezTo>
                          <a:pt x="305" y="127"/>
                          <a:pt x="304" y="124"/>
                          <a:pt x="304" y="123"/>
                        </a:cubicBezTo>
                        <a:cubicBezTo>
                          <a:pt x="303" y="121"/>
                          <a:pt x="303" y="119"/>
                          <a:pt x="304" y="117"/>
                        </a:cubicBezTo>
                        <a:cubicBezTo>
                          <a:pt x="304" y="116"/>
                          <a:pt x="305" y="113"/>
                          <a:pt x="306" y="112"/>
                        </a:cubicBezTo>
                        <a:cubicBezTo>
                          <a:pt x="307" y="110"/>
                          <a:pt x="308" y="108"/>
                          <a:pt x="308" y="107"/>
                        </a:cubicBezTo>
                        <a:cubicBezTo>
                          <a:pt x="308" y="105"/>
                          <a:pt x="308" y="104"/>
                          <a:pt x="308" y="104"/>
                        </a:cubicBezTo>
                        <a:cubicBezTo>
                          <a:pt x="308" y="104"/>
                          <a:pt x="306" y="103"/>
                          <a:pt x="305" y="101"/>
                        </a:cubicBezTo>
                        <a:cubicBezTo>
                          <a:pt x="303" y="100"/>
                          <a:pt x="300" y="98"/>
                          <a:pt x="298" y="97"/>
                        </a:cubicBezTo>
                        <a:cubicBezTo>
                          <a:pt x="297" y="97"/>
                          <a:pt x="294" y="95"/>
                          <a:pt x="291" y="93"/>
                        </a:cubicBezTo>
                        <a:cubicBezTo>
                          <a:pt x="289" y="91"/>
                          <a:pt x="285" y="90"/>
                          <a:pt x="282" y="89"/>
                        </a:cubicBezTo>
                        <a:cubicBezTo>
                          <a:pt x="279" y="89"/>
                          <a:pt x="275" y="87"/>
                          <a:pt x="272" y="86"/>
                        </a:cubicBezTo>
                        <a:cubicBezTo>
                          <a:pt x="269" y="85"/>
                          <a:pt x="264" y="82"/>
                          <a:pt x="261" y="80"/>
                        </a:cubicBezTo>
                        <a:cubicBezTo>
                          <a:pt x="258" y="77"/>
                          <a:pt x="254" y="75"/>
                          <a:pt x="253" y="75"/>
                        </a:cubicBezTo>
                        <a:cubicBezTo>
                          <a:pt x="251" y="75"/>
                          <a:pt x="248" y="74"/>
                          <a:pt x="246" y="72"/>
                        </a:cubicBezTo>
                        <a:cubicBezTo>
                          <a:pt x="245" y="71"/>
                          <a:pt x="242" y="70"/>
                          <a:pt x="240" y="70"/>
                        </a:cubicBezTo>
                        <a:cubicBezTo>
                          <a:pt x="239" y="71"/>
                          <a:pt x="235" y="71"/>
                          <a:pt x="231" y="70"/>
                        </a:cubicBezTo>
                        <a:cubicBezTo>
                          <a:pt x="228" y="69"/>
                          <a:pt x="225" y="66"/>
                          <a:pt x="225" y="65"/>
                        </a:cubicBezTo>
                        <a:cubicBezTo>
                          <a:pt x="225" y="64"/>
                          <a:pt x="225" y="60"/>
                          <a:pt x="225" y="58"/>
                        </a:cubicBezTo>
                        <a:cubicBezTo>
                          <a:pt x="226" y="55"/>
                          <a:pt x="224" y="53"/>
                          <a:pt x="222" y="52"/>
                        </a:cubicBezTo>
                        <a:cubicBezTo>
                          <a:pt x="220" y="51"/>
                          <a:pt x="219" y="49"/>
                          <a:pt x="219" y="46"/>
                        </a:cubicBezTo>
                        <a:cubicBezTo>
                          <a:pt x="218" y="44"/>
                          <a:pt x="218" y="40"/>
                          <a:pt x="217" y="39"/>
                        </a:cubicBezTo>
                        <a:cubicBezTo>
                          <a:pt x="216" y="38"/>
                          <a:pt x="216" y="36"/>
                          <a:pt x="216" y="36"/>
                        </a:cubicBezTo>
                        <a:cubicBezTo>
                          <a:pt x="216" y="36"/>
                          <a:pt x="214" y="36"/>
                          <a:pt x="212" y="36"/>
                        </a:cubicBezTo>
                        <a:cubicBezTo>
                          <a:pt x="209" y="36"/>
                          <a:pt x="205" y="36"/>
                          <a:pt x="203" y="36"/>
                        </a:cubicBezTo>
                        <a:cubicBezTo>
                          <a:pt x="200" y="36"/>
                          <a:pt x="197" y="36"/>
                          <a:pt x="196" y="36"/>
                        </a:cubicBezTo>
                        <a:cubicBezTo>
                          <a:pt x="195" y="36"/>
                          <a:pt x="192" y="36"/>
                          <a:pt x="191" y="36"/>
                        </a:cubicBezTo>
                        <a:cubicBezTo>
                          <a:pt x="190" y="37"/>
                          <a:pt x="186" y="36"/>
                          <a:pt x="184" y="35"/>
                        </a:cubicBezTo>
                        <a:cubicBezTo>
                          <a:pt x="181" y="34"/>
                          <a:pt x="179" y="31"/>
                          <a:pt x="180" y="30"/>
                        </a:cubicBezTo>
                        <a:cubicBezTo>
                          <a:pt x="180" y="28"/>
                          <a:pt x="182" y="26"/>
                          <a:pt x="184" y="24"/>
                        </a:cubicBezTo>
                        <a:cubicBezTo>
                          <a:pt x="185" y="22"/>
                          <a:pt x="187" y="19"/>
                          <a:pt x="188" y="16"/>
                        </a:cubicBezTo>
                        <a:cubicBezTo>
                          <a:pt x="189" y="14"/>
                          <a:pt x="190" y="10"/>
                          <a:pt x="190" y="8"/>
                        </a:cubicBezTo>
                        <a:cubicBezTo>
                          <a:pt x="190" y="5"/>
                          <a:pt x="190" y="3"/>
                          <a:pt x="188" y="3"/>
                        </a:cubicBezTo>
                        <a:cubicBezTo>
                          <a:pt x="187" y="3"/>
                          <a:pt x="186" y="4"/>
                          <a:pt x="185" y="5"/>
                        </a:cubicBezTo>
                        <a:cubicBezTo>
                          <a:pt x="185" y="6"/>
                          <a:pt x="183" y="8"/>
                          <a:pt x="181" y="10"/>
                        </a:cubicBezTo>
                        <a:cubicBezTo>
                          <a:pt x="180" y="11"/>
                          <a:pt x="176" y="14"/>
                          <a:pt x="174" y="16"/>
                        </a:cubicBezTo>
                        <a:cubicBezTo>
                          <a:pt x="172" y="17"/>
                          <a:pt x="169" y="19"/>
                          <a:pt x="168" y="19"/>
                        </a:cubicBezTo>
                        <a:cubicBezTo>
                          <a:pt x="166" y="20"/>
                          <a:pt x="163" y="20"/>
                          <a:pt x="161" y="19"/>
                        </a:cubicBezTo>
                        <a:cubicBezTo>
                          <a:pt x="159" y="18"/>
                          <a:pt x="155" y="17"/>
                          <a:pt x="152" y="16"/>
                        </a:cubicBezTo>
                        <a:cubicBezTo>
                          <a:pt x="150" y="15"/>
                          <a:pt x="146" y="16"/>
                          <a:pt x="143" y="18"/>
                        </a:cubicBezTo>
                        <a:cubicBezTo>
                          <a:pt x="141" y="19"/>
                          <a:pt x="135" y="21"/>
                          <a:pt x="132" y="22"/>
                        </a:cubicBezTo>
                        <a:cubicBezTo>
                          <a:pt x="128" y="22"/>
                          <a:pt x="123" y="21"/>
                          <a:pt x="120" y="20"/>
                        </a:cubicBezTo>
                        <a:cubicBezTo>
                          <a:pt x="117" y="18"/>
                          <a:pt x="113" y="15"/>
                          <a:pt x="110" y="13"/>
                        </a:cubicBezTo>
                        <a:cubicBezTo>
                          <a:pt x="108" y="10"/>
                          <a:pt x="103" y="7"/>
                          <a:pt x="100" y="6"/>
                        </a:cubicBezTo>
                        <a:cubicBezTo>
                          <a:pt x="97" y="5"/>
                          <a:pt x="94" y="3"/>
                          <a:pt x="92" y="2"/>
                        </a:cubicBezTo>
                        <a:cubicBezTo>
                          <a:pt x="91" y="1"/>
                          <a:pt x="88" y="0"/>
                          <a:pt x="87" y="0"/>
                        </a:cubicBezTo>
                        <a:cubicBezTo>
                          <a:pt x="85" y="0"/>
                          <a:pt x="81" y="2"/>
                          <a:pt x="79" y="4"/>
                        </a:cubicBezTo>
                        <a:cubicBezTo>
                          <a:pt x="76" y="6"/>
                          <a:pt x="71" y="7"/>
                          <a:pt x="67" y="7"/>
                        </a:cubicBezTo>
                        <a:cubicBezTo>
                          <a:pt x="63" y="7"/>
                          <a:pt x="59" y="8"/>
                          <a:pt x="57" y="10"/>
                        </a:cubicBezTo>
                        <a:cubicBezTo>
                          <a:pt x="55" y="11"/>
                          <a:pt x="52" y="15"/>
                          <a:pt x="51" y="17"/>
                        </a:cubicBezTo>
                        <a:cubicBezTo>
                          <a:pt x="49" y="19"/>
                          <a:pt x="47" y="23"/>
                          <a:pt x="46" y="25"/>
                        </a:cubicBezTo>
                        <a:cubicBezTo>
                          <a:pt x="44" y="27"/>
                          <a:pt x="41" y="29"/>
                          <a:pt x="39" y="29"/>
                        </a:cubicBezTo>
                        <a:cubicBezTo>
                          <a:pt x="37" y="29"/>
                          <a:pt x="34" y="31"/>
                          <a:pt x="31" y="33"/>
                        </a:cubicBezTo>
                        <a:cubicBezTo>
                          <a:pt x="29" y="34"/>
                          <a:pt x="28" y="36"/>
                          <a:pt x="28" y="36"/>
                        </a:cubicBezTo>
                        <a:cubicBezTo>
                          <a:pt x="28" y="36"/>
                          <a:pt x="27" y="34"/>
                          <a:pt x="25" y="33"/>
                        </a:cubicBezTo>
                        <a:cubicBezTo>
                          <a:pt x="24" y="31"/>
                          <a:pt x="21" y="30"/>
                          <a:pt x="20" y="29"/>
                        </a:cubicBezTo>
                        <a:cubicBezTo>
                          <a:pt x="18" y="28"/>
                          <a:pt x="15" y="22"/>
                          <a:pt x="15" y="22"/>
                        </a:cubicBezTo>
                        <a:cubicBezTo>
                          <a:pt x="15" y="22"/>
                          <a:pt x="16" y="25"/>
                          <a:pt x="16" y="28"/>
                        </a:cubicBezTo>
                        <a:cubicBezTo>
                          <a:pt x="17" y="32"/>
                          <a:pt x="19" y="38"/>
                          <a:pt x="21" y="42"/>
                        </a:cubicBezTo>
                        <a:cubicBezTo>
                          <a:pt x="23" y="46"/>
                          <a:pt x="25" y="51"/>
                          <a:pt x="24" y="52"/>
                        </a:cubicBezTo>
                        <a:cubicBezTo>
                          <a:pt x="23" y="54"/>
                          <a:pt x="21" y="59"/>
                          <a:pt x="20" y="65"/>
                        </a:cubicBezTo>
                        <a:cubicBezTo>
                          <a:pt x="18" y="70"/>
                          <a:pt x="16" y="77"/>
                          <a:pt x="15" y="81"/>
                        </a:cubicBezTo>
                        <a:cubicBezTo>
                          <a:pt x="15" y="85"/>
                          <a:pt x="12" y="95"/>
                          <a:pt x="8" y="103"/>
                        </a:cubicBezTo>
                        <a:cubicBezTo>
                          <a:pt x="5" y="111"/>
                          <a:pt x="5" y="121"/>
                          <a:pt x="8" y="125"/>
                        </a:cubicBezTo>
                        <a:cubicBezTo>
                          <a:pt x="12" y="128"/>
                          <a:pt x="14" y="131"/>
                          <a:pt x="14" y="131"/>
                        </a:cubicBezTo>
                        <a:cubicBezTo>
                          <a:pt x="14" y="131"/>
                          <a:pt x="13" y="131"/>
                          <a:pt x="12" y="132"/>
                        </a:cubicBezTo>
                        <a:cubicBezTo>
                          <a:pt x="11" y="133"/>
                          <a:pt x="9" y="133"/>
                          <a:pt x="8" y="134"/>
                        </a:cubicBezTo>
                        <a:cubicBezTo>
                          <a:pt x="8" y="134"/>
                          <a:pt x="6" y="135"/>
                          <a:pt x="5" y="137"/>
                        </a:cubicBezTo>
                        <a:cubicBezTo>
                          <a:pt x="3" y="138"/>
                          <a:pt x="2" y="140"/>
                          <a:pt x="1" y="140"/>
                        </a:cubicBezTo>
                        <a:cubicBezTo>
                          <a:pt x="0" y="141"/>
                          <a:pt x="0" y="142"/>
                          <a:pt x="0" y="142"/>
                        </a:cubicBezTo>
                        <a:cubicBezTo>
                          <a:pt x="0" y="142"/>
                          <a:pt x="0" y="142"/>
                          <a:pt x="1" y="143"/>
                        </a:cubicBezTo>
                        <a:cubicBezTo>
                          <a:pt x="1" y="144"/>
                          <a:pt x="2" y="146"/>
                          <a:pt x="3" y="148"/>
                        </a:cubicBezTo>
                        <a:cubicBezTo>
                          <a:pt x="3" y="149"/>
                          <a:pt x="4" y="151"/>
                          <a:pt x="5" y="152"/>
                        </a:cubicBezTo>
                        <a:cubicBezTo>
                          <a:pt x="6" y="152"/>
                          <a:pt x="6" y="155"/>
                          <a:pt x="7" y="157"/>
                        </a:cubicBezTo>
                        <a:cubicBezTo>
                          <a:pt x="7" y="160"/>
                          <a:pt x="8" y="163"/>
                          <a:pt x="10" y="164"/>
                        </a:cubicBezTo>
                        <a:cubicBezTo>
                          <a:pt x="11" y="165"/>
                          <a:pt x="12" y="168"/>
                          <a:pt x="12" y="170"/>
                        </a:cubicBezTo>
                        <a:cubicBezTo>
                          <a:pt x="12" y="172"/>
                          <a:pt x="13" y="175"/>
                          <a:pt x="14" y="177"/>
                        </a:cubicBezTo>
                        <a:cubicBezTo>
                          <a:pt x="14" y="178"/>
                          <a:pt x="15" y="181"/>
                          <a:pt x="14" y="183"/>
                        </a:cubicBezTo>
                        <a:cubicBezTo>
                          <a:pt x="14" y="185"/>
                          <a:pt x="13" y="189"/>
                          <a:pt x="12" y="191"/>
                        </a:cubicBezTo>
                        <a:cubicBezTo>
                          <a:pt x="12" y="193"/>
                          <a:pt x="11" y="195"/>
                          <a:pt x="10" y="197"/>
                        </a:cubicBezTo>
                        <a:cubicBezTo>
                          <a:pt x="10" y="198"/>
                          <a:pt x="10" y="202"/>
                          <a:pt x="11" y="204"/>
                        </a:cubicBezTo>
                        <a:cubicBezTo>
                          <a:pt x="12" y="206"/>
                          <a:pt x="12" y="209"/>
                          <a:pt x="11" y="211"/>
                        </a:cubicBezTo>
                        <a:cubicBezTo>
                          <a:pt x="10" y="212"/>
                          <a:pt x="10" y="215"/>
                          <a:pt x="11" y="217"/>
                        </a:cubicBezTo>
                        <a:cubicBezTo>
                          <a:pt x="11" y="219"/>
                          <a:pt x="11" y="222"/>
                          <a:pt x="10" y="224"/>
                        </a:cubicBezTo>
                        <a:cubicBezTo>
                          <a:pt x="10" y="225"/>
                          <a:pt x="9" y="227"/>
                          <a:pt x="9" y="227"/>
                        </a:cubicBezTo>
                        <a:cubicBezTo>
                          <a:pt x="9" y="227"/>
                          <a:pt x="10" y="227"/>
                          <a:pt x="12" y="228"/>
                        </a:cubicBezTo>
                        <a:cubicBezTo>
                          <a:pt x="14" y="228"/>
                          <a:pt x="17" y="228"/>
                          <a:pt x="18" y="228"/>
                        </a:cubicBezTo>
                        <a:cubicBezTo>
                          <a:pt x="19" y="228"/>
                          <a:pt x="23" y="229"/>
                          <a:pt x="28" y="230"/>
                        </a:cubicBezTo>
                        <a:cubicBezTo>
                          <a:pt x="32" y="232"/>
                          <a:pt x="37" y="232"/>
                          <a:pt x="38" y="232"/>
                        </a:cubicBezTo>
                        <a:cubicBezTo>
                          <a:pt x="40" y="231"/>
                          <a:pt x="42" y="231"/>
                          <a:pt x="44" y="232"/>
                        </a:cubicBezTo>
                        <a:cubicBezTo>
                          <a:pt x="46" y="233"/>
                          <a:pt x="48" y="233"/>
                          <a:pt x="49" y="233"/>
                        </a:cubicBezTo>
                        <a:cubicBezTo>
                          <a:pt x="50" y="233"/>
                          <a:pt x="52" y="234"/>
                          <a:pt x="54" y="234"/>
                        </a:cubicBezTo>
                        <a:cubicBezTo>
                          <a:pt x="56" y="235"/>
                          <a:pt x="58" y="235"/>
                          <a:pt x="59" y="234"/>
                        </a:cubicBezTo>
                        <a:cubicBezTo>
                          <a:pt x="60" y="233"/>
                          <a:pt x="62" y="232"/>
                          <a:pt x="64" y="232"/>
                        </a:cubicBezTo>
                        <a:cubicBezTo>
                          <a:pt x="65" y="232"/>
                          <a:pt x="67" y="230"/>
                          <a:pt x="68" y="229"/>
                        </a:cubicBezTo>
                        <a:cubicBezTo>
                          <a:pt x="69" y="227"/>
                          <a:pt x="71" y="226"/>
                          <a:pt x="72" y="225"/>
                        </a:cubicBezTo>
                        <a:cubicBezTo>
                          <a:pt x="73" y="224"/>
                          <a:pt x="75" y="224"/>
                          <a:pt x="76" y="225"/>
                        </a:cubicBezTo>
                        <a:cubicBezTo>
                          <a:pt x="76" y="226"/>
                          <a:pt x="78" y="228"/>
                          <a:pt x="80" y="230"/>
                        </a:cubicBezTo>
                        <a:cubicBezTo>
                          <a:pt x="82" y="232"/>
                          <a:pt x="86" y="234"/>
                          <a:pt x="89" y="234"/>
                        </a:cubicBezTo>
                        <a:cubicBezTo>
                          <a:pt x="91" y="234"/>
                          <a:pt x="96" y="235"/>
                          <a:pt x="98" y="236"/>
                        </a:cubicBezTo>
                        <a:cubicBezTo>
                          <a:pt x="101" y="237"/>
                          <a:pt x="104" y="240"/>
                          <a:pt x="105" y="243"/>
                        </a:cubicBezTo>
                        <a:cubicBezTo>
                          <a:pt x="106" y="245"/>
                          <a:pt x="107" y="248"/>
                          <a:pt x="109" y="249"/>
                        </a:cubicBezTo>
                        <a:cubicBezTo>
                          <a:pt x="110" y="250"/>
                          <a:pt x="111" y="252"/>
                          <a:pt x="110" y="254"/>
                        </a:cubicBezTo>
                        <a:cubicBezTo>
                          <a:pt x="109" y="256"/>
                          <a:pt x="109" y="259"/>
                          <a:pt x="109" y="262"/>
                        </a:cubicBezTo>
                        <a:cubicBezTo>
                          <a:pt x="109" y="264"/>
                          <a:pt x="110" y="267"/>
                          <a:pt x="111" y="269"/>
                        </a:cubicBezTo>
                        <a:cubicBezTo>
                          <a:pt x="113" y="271"/>
                          <a:pt x="113" y="274"/>
                          <a:pt x="113" y="276"/>
                        </a:cubicBezTo>
                        <a:cubicBezTo>
                          <a:pt x="113" y="278"/>
                          <a:pt x="113" y="280"/>
                          <a:pt x="113" y="282"/>
                        </a:cubicBezTo>
                        <a:cubicBezTo>
                          <a:pt x="113" y="283"/>
                          <a:pt x="113" y="286"/>
                          <a:pt x="113" y="288"/>
                        </a:cubicBezTo>
                        <a:cubicBezTo>
                          <a:pt x="113" y="290"/>
                          <a:pt x="114" y="293"/>
                          <a:pt x="115" y="295"/>
                        </a:cubicBezTo>
                        <a:cubicBezTo>
                          <a:pt x="116" y="297"/>
                          <a:pt x="117" y="301"/>
                          <a:pt x="118" y="304"/>
                        </a:cubicBezTo>
                        <a:cubicBezTo>
                          <a:pt x="119" y="307"/>
                          <a:pt x="121" y="310"/>
                          <a:pt x="123" y="311"/>
                        </a:cubicBezTo>
                        <a:cubicBezTo>
                          <a:pt x="125" y="312"/>
                          <a:pt x="129" y="312"/>
                          <a:pt x="132" y="312"/>
                        </a:cubicBezTo>
                        <a:cubicBezTo>
                          <a:pt x="135" y="311"/>
                          <a:pt x="138" y="310"/>
                          <a:pt x="140" y="309"/>
                        </a:cubicBezTo>
                        <a:cubicBezTo>
                          <a:pt x="142" y="308"/>
                          <a:pt x="145" y="306"/>
                          <a:pt x="147" y="305"/>
                        </a:cubicBezTo>
                        <a:cubicBezTo>
                          <a:pt x="149" y="304"/>
                          <a:pt x="152" y="304"/>
                          <a:pt x="154" y="304"/>
                        </a:cubicBezTo>
                        <a:cubicBezTo>
                          <a:pt x="155" y="305"/>
                          <a:pt x="159" y="308"/>
                          <a:pt x="161" y="310"/>
                        </a:cubicBezTo>
                        <a:cubicBezTo>
                          <a:pt x="163" y="312"/>
                          <a:pt x="164" y="314"/>
                          <a:pt x="164" y="314"/>
                        </a:cubicBezTo>
                        <a:cubicBezTo>
                          <a:pt x="164" y="314"/>
                          <a:pt x="166" y="314"/>
                          <a:pt x="168" y="314"/>
                        </a:cubicBezTo>
                        <a:cubicBezTo>
                          <a:pt x="170" y="313"/>
                          <a:pt x="172" y="312"/>
                          <a:pt x="173" y="31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4" name="Freeform 27">
                    <a:extLst>
                      <a:ext uri="{FF2B5EF4-FFF2-40B4-BE49-F238E27FC236}">
                        <a16:creationId xmlns:a16="http://schemas.microsoft.com/office/drawing/2014/main" id="{D5FFE002-F27A-3571-24A7-87ADB6F2FF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27853" y="5831993"/>
                    <a:ext cx="379956" cy="287765"/>
                  </a:xfrm>
                  <a:custGeom>
                    <a:avLst/>
                    <a:gdLst/>
                    <a:ahLst/>
                    <a:cxnLst>
                      <a:cxn ang="0">
                        <a:pos x="188" y="3"/>
                      </a:cxn>
                      <a:cxn ang="0">
                        <a:pos x="172" y="10"/>
                      </a:cxn>
                      <a:cxn ang="0">
                        <a:pos x="156" y="3"/>
                      </a:cxn>
                      <a:cxn ang="0">
                        <a:pos x="142" y="3"/>
                      </a:cxn>
                      <a:cxn ang="0">
                        <a:pos x="128" y="7"/>
                      </a:cxn>
                      <a:cxn ang="0">
                        <a:pos x="110" y="13"/>
                      </a:cxn>
                      <a:cxn ang="0">
                        <a:pos x="104" y="23"/>
                      </a:cxn>
                      <a:cxn ang="0">
                        <a:pos x="92" y="26"/>
                      </a:cxn>
                      <a:cxn ang="0">
                        <a:pos x="71" y="23"/>
                      </a:cxn>
                      <a:cxn ang="0">
                        <a:pos x="52" y="17"/>
                      </a:cxn>
                      <a:cxn ang="0">
                        <a:pos x="36" y="15"/>
                      </a:cxn>
                      <a:cxn ang="0">
                        <a:pos x="18" y="10"/>
                      </a:cxn>
                      <a:cxn ang="0">
                        <a:pos x="5" y="10"/>
                      </a:cxn>
                      <a:cxn ang="0">
                        <a:pos x="2" y="24"/>
                      </a:cxn>
                      <a:cxn ang="0">
                        <a:pos x="3" y="39"/>
                      </a:cxn>
                      <a:cxn ang="0">
                        <a:pos x="0" y="52"/>
                      </a:cxn>
                      <a:cxn ang="0">
                        <a:pos x="13" y="51"/>
                      </a:cxn>
                      <a:cxn ang="0">
                        <a:pos x="26" y="52"/>
                      </a:cxn>
                      <a:cxn ang="0">
                        <a:pos x="38" y="54"/>
                      </a:cxn>
                      <a:cxn ang="0">
                        <a:pos x="51" y="56"/>
                      </a:cxn>
                      <a:cxn ang="0">
                        <a:pos x="63" y="58"/>
                      </a:cxn>
                      <a:cxn ang="0">
                        <a:pos x="73" y="63"/>
                      </a:cxn>
                      <a:cxn ang="0">
                        <a:pos x="83" y="69"/>
                      </a:cxn>
                      <a:cxn ang="0">
                        <a:pos x="93" y="73"/>
                      </a:cxn>
                      <a:cxn ang="0">
                        <a:pos x="103" y="79"/>
                      </a:cxn>
                      <a:cxn ang="0">
                        <a:pos x="111" y="85"/>
                      </a:cxn>
                      <a:cxn ang="0">
                        <a:pos x="119" y="95"/>
                      </a:cxn>
                      <a:cxn ang="0">
                        <a:pos x="122" y="100"/>
                      </a:cxn>
                      <a:cxn ang="0">
                        <a:pos x="127" y="107"/>
                      </a:cxn>
                      <a:cxn ang="0">
                        <a:pos x="141" y="112"/>
                      </a:cxn>
                      <a:cxn ang="0">
                        <a:pos x="153" y="114"/>
                      </a:cxn>
                      <a:cxn ang="0">
                        <a:pos x="161" y="113"/>
                      </a:cxn>
                      <a:cxn ang="0">
                        <a:pos x="161" y="113"/>
                      </a:cxn>
                      <a:cxn ang="0">
                        <a:pos x="161" y="120"/>
                      </a:cxn>
                      <a:cxn ang="0">
                        <a:pos x="154" y="132"/>
                      </a:cxn>
                      <a:cxn ang="0">
                        <a:pos x="148" y="143"/>
                      </a:cxn>
                      <a:cxn ang="0">
                        <a:pos x="152" y="147"/>
                      </a:cxn>
                      <a:cxn ang="0">
                        <a:pos x="163" y="149"/>
                      </a:cxn>
                      <a:cxn ang="0">
                        <a:pos x="168" y="146"/>
                      </a:cxn>
                      <a:cxn ang="0">
                        <a:pos x="181" y="134"/>
                      </a:cxn>
                      <a:cxn ang="0">
                        <a:pos x="197" y="122"/>
                      </a:cxn>
                      <a:cxn ang="0">
                        <a:pos x="201" y="114"/>
                      </a:cxn>
                      <a:cxn ang="0">
                        <a:pos x="210" y="94"/>
                      </a:cxn>
                      <a:cxn ang="0">
                        <a:pos x="218" y="75"/>
                      </a:cxn>
                      <a:cxn ang="0">
                        <a:pos x="216" y="69"/>
                      </a:cxn>
                      <a:cxn ang="0">
                        <a:pos x="211" y="69"/>
                      </a:cxn>
                      <a:cxn ang="0">
                        <a:pos x="212" y="60"/>
                      </a:cxn>
                      <a:cxn ang="0">
                        <a:pos x="211" y="52"/>
                      </a:cxn>
                      <a:cxn ang="0">
                        <a:pos x="210" y="42"/>
                      </a:cxn>
                      <a:cxn ang="0">
                        <a:pos x="210" y="28"/>
                      </a:cxn>
                      <a:cxn ang="0">
                        <a:pos x="207" y="13"/>
                      </a:cxn>
                      <a:cxn ang="0">
                        <a:pos x="213" y="10"/>
                      </a:cxn>
                      <a:cxn ang="0">
                        <a:pos x="213" y="0"/>
                      </a:cxn>
                      <a:cxn ang="0">
                        <a:pos x="196" y="1"/>
                      </a:cxn>
                    </a:cxnLst>
                    <a:rect l="0" t="0" r="r" b="b"/>
                    <a:pathLst>
                      <a:path w="220" h="151">
                        <a:moveTo>
                          <a:pt x="196" y="1"/>
                        </a:moveTo>
                        <a:cubicBezTo>
                          <a:pt x="192" y="1"/>
                          <a:pt x="189" y="2"/>
                          <a:pt x="188" y="3"/>
                        </a:cubicBezTo>
                        <a:cubicBezTo>
                          <a:pt x="187" y="3"/>
                          <a:pt x="184" y="6"/>
                          <a:pt x="180" y="8"/>
                        </a:cubicBezTo>
                        <a:cubicBezTo>
                          <a:pt x="177" y="10"/>
                          <a:pt x="173" y="11"/>
                          <a:pt x="172" y="10"/>
                        </a:cubicBezTo>
                        <a:cubicBezTo>
                          <a:pt x="171" y="10"/>
                          <a:pt x="168" y="8"/>
                          <a:pt x="166" y="6"/>
                        </a:cubicBezTo>
                        <a:cubicBezTo>
                          <a:pt x="163" y="5"/>
                          <a:pt x="159" y="3"/>
                          <a:pt x="156" y="3"/>
                        </a:cubicBezTo>
                        <a:cubicBezTo>
                          <a:pt x="153" y="3"/>
                          <a:pt x="149" y="3"/>
                          <a:pt x="147" y="4"/>
                        </a:cubicBezTo>
                        <a:cubicBezTo>
                          <a:pt x="145" y="4"/>
                          <a:pt x="143" y="3"/>
                          <a:pt x="142" y="3"/>
                        </a:cubicBezTo>
                        <a:cubicBezTo>
                          <a:pt x="141" y="2"/>
                          <a:pt x="139" y="2"/>
                          <a:pt x="136" y="2"/>
                        </a:cubicBezTo>
                        <a:cubicBezTo>
                          <a:pt x="134" y="2"/>
                          <a:pt x="131" y="4"/>
                          <a:pt x="128" y="7"/>
                        </a:cubicBezTo>
                        <a:cubicBezTo>
                          <a:pt x="126" y="9"/>
                          <a:pt x="118" y="12"/>
                          <a:pt x="112" y="13"/>
                        </a:cubicBezTo>
                        <a:cubicBezTo>
                          <a:pt x="112" y="13"/>
                          <a:pt x="112" y="13"/>
                          <a:pt x="110" y="13"/>
                        </a:cubicBezTo>
                        <a:cubicBezTo>
                          <a:pt x="107" y="13"/>
                          <a:pt x="107" y="13"/>
                          <a:pt x="107" y="13"/>
                        </a:cubicBezTo>
                        <a:cubicBezTo>
                          <a:pt x="105" y="16"/>
                          <a:pt x="104" y="21"/>
                          <a:pt x="104" y="23"/>
                        </a:cubicBezTo>
                        <a:cubicBezTo>
                          <a:pt x="104" y="26"/>
                          <a:pt x="102" y="28"/>
                          <a:pt x="100" y="28"/>
                        </a:cubicBezTo>
                        <a:cubicBezTo>
                          <a:pt x="98" y="28"/>
                          <a:pt x="94" y="28"/>
                          <a:pt x="92" y="26"/>
                        </a:cubicBezTo>
                        <a:cubicBezTo>
                          <a:pt x="89" y="25"/>
                          <a:pt x="84" y="25"/>
                          <a:pt x="81" y="25"/>
                        </a:cubicBezTo>
                        <a:cubicBezTo>
                          <a:pt x="78" y="25"/>
                          <a:pt x="73" y="24"/>
                          <a:pt x="71" y="23"/>
                        </a:cubicBezTo>
                        <a:cubicBezTo>
                          <a:pt x="68" y="21"/>
                          <a:pt x="63" y="19"/>
                          <a:pt x="60" y="19"/>
                        </a:cubicBezTo>
                        <a:cubicBezTo>
                          <a:pt x="57" y="18"/>
                          <a:pt x="53" y="17"/>
                          <a:pt x="52" y="17"/>
                        </a:cubicBezTo>
                        <a:cubicBezTo>
                          <a:pt x="50" y="16"/>
                          <a:pt x="47" y="16"/>
                          <a:pt x="45" y="15"/>
                        </a:cubicBezTo>
                        <a:cubicBezTo>
                          <a:pt x="43" y="15"/>
                          <a:pt x="39" y="15"/>
                          <a:pt x="36" y="15"/>
                        </a:cubicBezTo>
                        <a:cubicBezTo>
                          <a:pt x="33" y="16"/>
                          <a:pt x="29" y="15"/>
                          <a:pt x="26" y="13"/>
                        </a:cubicBezTo>
                        <a:cubicBezTo>
                          <a:pt x="23" y="11"/>
                          <a:pt x="20" y="10"/>
                          <a:pt x="18" y="10"/>
                        </a:cubicBezTo>
                        <a:cubicBezTo>
                          <a:pt x="16" y="11"/>
                          <a:pt x="13" y="11"/>
                          <a:pt x="10" y="10"/>
                        </a:cubicBezTo>
                        <a:cubicBezTo>
                          <a:pt x="7" y="10"/>
                          <a:pt x="5" y="10"/>
                          <a:pt x="5" y="10"/>
                        </a:cubicBezTo>
                        <a:cubicBezTo>
                          <a:pt x="5" y="10"/>
                          <a:pt x="5" y="11"/>
                          <a:pt x="4" y="14"/>
                        </a:cubicBezTo>
                        <a:cubicBezTo>
                          <a:pt x="3" y="16"/>
                          <a:pt x="2" y="20"/>
                          <a:pt x="2" y="24"/>
                        </a:cubicBezTo>
                        <a:cubicBezTo>
                          <a:pt x="2" y="27"/>
                          <a:pt x="2" y="31"/>
                          <a:pt x="2" y="33"/>
                        </a:cubicBezTo>
                        <a:cubicBezTo>
                          <a:pt x="2" y="34"/>
                          <a:pt x="3" y="37"/>
                          <a:pt x="3" y="39"/>
                        </a:cubicBezTo>
                        <a:cubicBezTo>
                          <a:pt x="3" y="41"/>
                          <a:pt x="3" y="44"/>
                          <a:pt x="2" y="47"/>
                        </a:cubicBezTo>
                        <a:cubicBezTo>
                          <a:pt x="1" y="50"/>
                          <a:pt x="0" y="52"/>
                          <a:pt x="0" y="52"/>
                        </a:cubicBezTo>
                        <a:cubicBezTo>
                          <a:pt x="0" y="52"/>
                          <a:pt x="2" y="52"/>
                          <a:pt x="4" y="53"/>
                        </a:cubicBezTo>
                        <a:cubicBezTo>
                          <a:pt x="6" y="53"/>
                          <a:pt x="10" y="52"/>
                          <a:pt x="13" y="51"/>
                        </a:cubicBezTo>
                        <a:cubicBezTo>
                          <a:pt x="17" y="49"/>
                          <a:pt x="20" y="49"/>
                          <a:pt x="21" y="50"/>
                        </a:cubicBezTo>
                        <a:cubicBezTo>
                          <a:pt x="21" y="51"/>
                          <a:pt x="24" y="52"/>
                          <a:pt x="26" y="52"/>
                        </a:cubicBezTo>
                        <a:cubicBezTo>
                          <a:pt x="28" y="51"/>
                          <a:pt x="31" y="52"/>
                          <a:pt x="32" y="53"/>
                        </a:cubicBezTo>
                        <a:cubicBezTo>
                          <a:pt x="34" y="54"/>
                          <a:pt x="36" y="54"/>
                          <a:pt x="38" y="54"/>
                        </a:cubicBezTo>
                        <a:cubicBezTo>
                          <a:pt x="39" y="54"/>
                          <a:pt x="42" y="55"/>
                          <a:pt x="44" y="55"/>
                        </a:cubicBezTo>
                        <a:cubicBezTo>
                          <a:pt x="45" y="56"/>
                          <a:pt x="48" y="56"/>
                          <a:pt x="51" y="56"/>
                        </a:cubicBezTo>
                        <a:cubicBezTo>
                          <a:pt x="53" y="56"/>
                          <a:pt x="56" y="56"/>
                          <a:pt x="58" y="57"/>
                        </a:cubicBezTo>
                        <a:cubicBezTo>
                          <a:pt x="59" y="58"/>
                          <a:pt x="62" y="58"/>
                          <a:pt x="63" y="58"/>
                        </a:cubicBezTo>
                        <a:cubicBezTo>
                          <a:pt x="64" y="57"/>
                          <a:pt x="66" y="57"/>
                          <a:pt x="68" y="58"/>
                        </a:cubicBezTo>
                        <a:cubicBezTo>
                          <a:pt x="69" y="59"/>
                          <a:pt x="71" y="61"/>
                          <a:pt x="73" y="63"/>
                        </a:cubicBezTo>
                        <a:cubicBezTo>
                          <a:pt x="75" y="64"/>
                          <a:pt x="77" y="67"/>
                          <a:pt x="77" y="68"/>
                        </a:cubicBezTo>
                        <a:cubicBezTo>
                          <a:pt x="78" y="70"/>
                          <a:pt x="80" y="70"/>
                          <a:pt x="83" y="69"/>
                        </a:cubicBezTo>
                        <a:cubicBezTo>
                          <a:pt x="85" y="68"/>
                          <a:pt x="87" y="68"/>
                          <a:pt x="88" y="69"/>
                        </a:cubicBezTo>
                        <a:cubicBezTo>
                          <a:pt x="89" y="70"/>
                          <a:pt x="91" y="72"/>
                          <a:pt x="93" y="73"/>
                        </a:cubicBezTo>
                        <a:cubicBezTo>
                          <a:pt x="96" y="74"/>
                          <a:pt x="98" y="75"/>
                          <a:pt x="100" y="76"/>
                        </a:cubicBezTo>
                        <a:cubicBezTo>
                          <a:pt x="101" y="76"/>
                          <a:pt x="103" y="77"/>
                          <a:pt x="103" y="79"/>
                        </a:cubicBezTo>
                        <a:cubicBezTo>
                          <a:pt x="104" y="80"/>
                          <a:pt x="106" y="82"/>
                          <a:pt x="108" y="82"/>
                        </a:cubicBezTo>
                        <a:cubicBezTo>
                          <a:pt x="110" y="82"/>
                          <a:pt x="111" y="84"/>
                          <a:pt x="111" y="85"/>
                        </a:cubicBezTo>
                        <a:cubicBezTo>
                          <a:pt x="111" y="87"/>
                          <a:pt x="113" y="89"/>
                          <a:pt x="115" y="90"/>
                        </a:cubicBezTo>
                        <a:cubicBezTo>
                          <a:pt x="117" y="91"/>
                          <a:pt x="119" y="93"/>
                          <a:pt x="119" y="95"/>
                        </a:cubicBezTo>
                        <a:cubicBezTo>
                          <a:pt x="119" y="96"/>
                          <a:pt x="119" y="98"/>
                          <a:pt x="120" y="98"/>
                        </a:cubicBezTo>
                        <a:cubicBezTo>
                          <a:pt x="121" y="98"/>
                          <a:pt x="122" y="99"/>
                          <a:pt x="122" y="100"/>
                        </a:cubicBezTo>
                        <a:cubicBezTo>
                          <a:pt x="122" y="101"/>
                          <a:pt x="123" y="103"/>
                          <a:pt x="125" y="103"/>
                        </a:cubicBezTo>
                        <a:cubicBezTo>
                          <a:pt x="126" y="103"/>
                          <a:pt x="127" y="105"/>
                          <a:pt x="127" y="107"/>
                        </a:cubicBezTo>
                        <a:cubicBezTo>
                          <a:pt x="127" y="108"/>
                          <a:pt x="129" y="110"/>
                          <a:pt x="132" y="110"/>
                        </a:cubicBezTo>
                        <a:cubicBezTo>
                          <a:pt x="135" y="111"/>
                          <a:pt x="138" y="111"/>
                          <a:pt x="141" y="112"/>
                        </a:cubicBezTo>
                        <a:cubicBezTo>
                          <a:pt x="143" y="112"/>
                          <a:pt x="146" y="113"/>
                          <a:pt x="147" y="114"/>
                        </a:cubicBezTo>
                        <a:cubicBezTo>
                          <a:pt x="148" y="115"/>
                          <a:pt x="150" y="115"/>
                          <a:pt x="153" y="114"/>
                        </a:cubicBezTo>
                        <a:cubicBezTo>
                          <a:pt x="155" y="113"/>
                          <a:pt x="157" y="112"/>
                          <a:pt x="158" y="113"/>
                        </a:cubicBezTo>
                        <a:cubicBezTo>
                          <a:pt x="159" y="113"/>
                          <a:pt x="160" y="113"/>
                          <a:pt x="161" y="113"/>
                        </a:cubicBezTo>
                        <a:cubicBezTo>
                          <a:pt x="161" y="112"/>
                          <a:pt x="162" y="112"/>
                          <a:pt x="162" y="112"/>
                        </a:cubicBezTo>
                        <a:cubicBezTo>
                          <a:pt x="162" y="112"/>
                          <a:pt x="161" y="112"/>
                          <a:pt x="161" y="113"/>
                        </a:cubicBezTo>
                        <a:cubicBezTo>
                          <a:pt x="161" y="113"/>
                          <a:pt x="161" y="114"/>
                          <a:pt x="162" y="115"/>
                        </a:cubicBezTo>
                        <a:cubicBezTo>
                          <a:pt x="163" y="116"/>
                          <a:pt x="163" y="119"/>
                          <a:pt x="161" y="120"/>
                        </a:cubicBezTo>
                        <a:cubicBezTo>
                          <a:pt x="159" y="122"/>
                          <a:pt x="157" y="124"/>
                          <a:pt x="156" y="126"/>
                        </a:cubicBezTo>
                        <a:cubicBezTo>
                          <a:pt x="155" y="127"/>
                          <a:pt x="154" y="130"/>
                          <a:pt x="154" y="132"/>
                        </a:cubicBezTo>
                        <a:cubicBezTo>
                          <a:pt x="154" y="135"/>
                          <a:pt x="153" y="137"/>
                          <a:pt x="152" y="139"/>
                        </a:cubicBezTo>
                        <a:cubicBezTo>
                          <a:pt x="150" y="140"/>
                          <a:pt x="149" y="142"/>
                          <a:pt x="148" y="143"/>
                        </a:cubicBezTo>
                        <a:cubicBezTo>
                          <a:pt x="146" y="144"/>
                          <a:pt x="147" y="146"/>
                          <a:pt x="148" y="147"/>
                        </a:cubicBezTo>
                        <a:cubicBezTo>
                          <a:pt x="149" y="149"/>
                          <a:pt x="151" y="149"/>
                          <a:pt x="152" y="147"/>
                        </a:cubicBezTo>
                        <a:cubicBezTo>
                          <a:pt x="153" y="145"/>
                          <a:pt x="155" y="145"/>
                          <a:pt x="157" y="145"/>
                        </a:cubicBezTo>
                        <a:cubicBezTo>
                          <a:pt x="159" y="146"/>
                          <a:pt x="161" y="148"/>
                          <a:pt x="163" y="149"/>
                        </a:cubicBezTo>
                        <a:cubicBezTo>
                          <a:pt x="164" y="150"/>
                          <a:pt x="165" y="151"/>
                          <a:pt x="165" y="151"/>
                        </a:cubicBezTo>
                        <a:cubicBezTo>
                          <a:pt x="165" y="151"/>
                          <a:pt x="167" y="149"/>
                          <a:pt x="168" y="146"/>
                        </a:cubicBezTo>
                        <a:cubicBezTo>
                          <a:pt x="170" y="144"/>
                          <a:pt x="173" y="141"/>
                          <a:pt x="174" y="139"/>
                        </a:cubicBezTo>
                        <a:cubicBezTo>
                          <a:pt x="175" y="138"/>
                          <a:pt x="178" y="136"/>
                          <a:pt x="181" y="134"/>
                        </a:cubicBezTo>
                        <a:cubicBezTo>
                          <a:pt x="183" y="132"/>
                          <a:pt x="187" y="129"/>
                          <a:pt x="189" y="127"/>
                        </a:cubicBezTo>
                        <a:cubicBezTo>
                          <a:pt x="191" y="125"/>
                          <a:pt x="195" y="122"/>
                          <a:pt x="197" y="122"/>
                        </a:cubicBezTo>
                        <a:cubicBezTo>
                          <a:pt x="199" y="121"/>
                          <a:pt x="200" y="120"/>
                          <a:pt x="200" y="119"/>
                        </a:cubicBezTo>
                        <a:cubicBezTo>
                          <a:pt x="200" y="118"/>
                          <a:pt x="200" y="116"/>
                          <a:pt x="201" y="114"/>
                        </a:cubicBezTo>
                        <a:cubicBezTo>
                          <a:pt x="202" y="113"/>
                          <a:pt x="205" y="109"/>
                          <a:pt x="206" y="105"/>
                        </a:cubicBezTo>
                        <a:cubicBezTo>
                          <a:pt x="207" y="102"/>
                          <a:pt x="209" y="97"/>
                          <a:pt x="210" y="94"/>
                        </a:cubicBezTo>
                        <a:cubicBezTo>
                          <a:pt x="211" y="91"/>
                          <a:pt x="212" y="87"/>
                          <a:pt x="214" y="84"/>
                        </a:cubicBezTo>
                        <a:cubicBezTo>
                          <a:pt x="215" y="81"/>
                          <a:pt x="217" y="77"/>
                          <a:pt x="218" y="75"/>
                        </a:cubicBezTo>
                        <a:cubicBezTo>
                          <a:pt x="219" y="73"/>
                          <a:pt x="220" y="70"/>
                          <a:pt x="219" y="69"/>
                        </a:cubicBezTo>
                        <a:cubicBezTo>
                          <a:pt x="218" y="68"/>
                          <a:pt x="217" y="68"/>
                          <a:pt x="216" y="69"/>
                        </a:cubicBezTo>
                        <a:cubicBezTo>
                          <a:pt x="214" y="70"/>
                          <a:pt x="213" y="71"/>
                          <a:pt x="212" y="71"/>
                        </a:cubicBezTo>
                        <a:cubicBezTo>
                          <a:pt x="211" y="71"/>
                          <a:pt x="211" y="71"/>
                          <a:pt x="211" y="69"/>
                        </a:cubicBezTo>
                        <a:cubicBezTo>
                          <a:pt x="212" y="68"/>
                          <a:pt x="212" y="66"/>
                          <a:pt x="211" y="65"/>
                        </a:cubicBezTo>
                        <a:cubicBezTo>
                          <a:pt x="211" y="63"/>
                          <a:pt x="211" y="61"/>
                          <a:pt x="212" y="60"/>
                        </a:cubicBezTo>
                        <a:cubicBezTo>
                          <a:pt x="213" y="59"/>
                          <a:pt x="213" y="57"/>
                          <a:pt x="213" y="56"/>
                        </a:cubicBezTo>
                        <a:cubicBezTo>
                          <a:pt x="212" y="55"/>
                          <a:pt x="211" y="53"/>
                          <a:pt x="211" y="52"/>
                        </a:cubicBezTo>
                        <a:cubicBezTo>
                          <a:pt x="211" y="51"/>
                          <a:pt x="211" y="49"/>
                          <a:pt x="211" y="48"/>
                        </a:cubicBezTo>
                        <a:cubicBezTo>
                          <a:pt x="210" y="47"/>
                          <a:pt x="210" y="44"/>
                          <a:pt x="210" y="42"/>
                        </a:cubicBezTo>
                        <a:cubicBezTo>
                          <a:pt x="210" y="40"/>
                          <a:pt x="210" y="37"/>
                          <a:pt x="209" y="36"/>
                        </a:cubicBezTo>
                        <a:cubicBezTo>
                          <a:pt x="208" y="34"/>
                          <a:pt x="209" y="30"/>
                          <a:pt x="210" y="28"/>
                        </a:cubicBezTo>
                        <a:cubicBezTo>
                          <a:pt x="211" y="25"/>
                          <a:pt x="211" y="21"/>
                          <a:pt x="209" y="20"/>
                        </a:cubicBezTo>
                        <a:cubicBezTo>
                          <a:pt x="208" y="18"/>
                          <a:pt x="207" y="15"/>
                          <a:pt x="207" y="13"/>
                        </a:cubicBezTo>
                        <a:cubicBezTo>
                          <a:pt x="207" y="12"/>
                          <a:pt x="208" y="11"/>
                          <a:pt x="210" y="13"/>
                        </a:cubicBezTo>
                        <a:cubicBezTo>
                          <a:pt x="211" y="14"/>
                          <a:pt x="213" y="13"/>
                          <a:pt x="213" y="10"/>
                        </a:cubicBezTo>
                        <a:cubicBezTo>
                          <a:pt x="213" y="8"/>
                          <a:pt x="213" y="4"/>
                          <a:pt x="213" y="3"/>
                        </a:cubicBezTo>
                        <a:cubicBezTo>
                          <a:pt x="213" y="1"/>
                          <a:pt x="213" y="0"/>
                          <a:pt x="213" y="0"/>
                        </a:cubicBezTo>
                        <a:cubicBezTo>
                          <a:pt x="213" y="0"/>
                          <a:pt x="210" y="0"/>
                          <a:pt x="207" y="0"/>
                        </a:cubicBezTo>
                        <a:cubicBezTo>
                          <a:pt x="205" y="1"/>
                          <a:pt x="199" y="1"/>
                          <a:pt x="196" y="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5" name="Freeform 28">
                    <a:extLst>
                      <a:ext uri="{FF2B5EF4-FFF2-40B4-BE49-F238E27FC236}">
                        <a16:creationId xmlns:a16="http://schemas.microsoft.com/office/drawing/2014/main" id="{8B13A2CC-69E8-CAFE-0B54-4B97C3F872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97579" y="5159462"/>
                    <a:ext cx="176434" cy="294232"/>
                  </a:xfrm>
                  <a:custGeom>
                    <a:avLst/>
                    <a:gdLst/>
                    <a:ahLst/>
                    <a:cxnLst>
                      <a:cxn ang="0">
                        <a:pos x="75" y="1"/>
                      </a:cxn>
                      <a:cxn ang="0">
                        <a:pos x="67" y="0"/>
                      </a:cxn>
                      <a:cxn ang="0">
                        <a:pos x="58" y="1"/>
                      </a:cxn>
                      <a:cxn ang="0">
                        <a:pos x="52" y="5"/>
                      </a:cxn>
                      <a:cxn ang="0">
                        <a:pos x="46" y="12"/>
                      </a:cxn>
                      <a:cxn ang="0">
                        <a:pos x="42" y="20"/>
                      </a:cxn>
                      <a:cxn ang="0">
                        <a:pos x="44" y="28"/>
                      </a:cxn>
                      <a:cxn ang="0">
                        <a:pos x="45" y="33"/>
                      </a:cxn>
                      <a:cxn ang="0">
                        <a:pos x="47" y="37"/>
                      </a:cxn>
                      <a:cxn ang="0">
                        <a:pos x="42" y="40"/>
                      </a:cxn>
                      <a:cxn ang="0">
                        <a:pos x="38" y="43"/>
                      </a:cxn>
                      <a:cxn ang="0">
                        <a:pos x="43" y="49"/>
                      </a:cxn>
                      <a:cxn ang="0">
                        <a:pos x="46" y="59"/>
                      </a:cxn>
                      <a:cxn ang="0">
                        <a:pos x="44" y="68"/>
                      </a:cxn>
                      <a:cxn ang="0">
                        <a:pos x="39" y="75"/>
                      </a:cxn>
                      <a:cxn ang="0">
                        <a:pos x="34" y="83"/>
                      </a:cxn>
                      <a:cxn ang="0">
                        <a:pos x="30" y="91"/>
                      </a:cxn>
                      <a:cxn ang="0">
                        <a:pos x="24" y="102"/>
                      </a:cxn>
                      <a:cxn ang="0">
                        <a:pos x="21" y="103"/>
                      </a:cxn>
                      <a:cxn ang="0">
                        <a:pos x="18" y="105"/>
                      </a:cxn>
                      <a:cxn ang="0">
                        <a:pos x="7" y="106"/>
                      </a:cxn>
                      <a:cxn ang="0">
                        <a:pos x="5" y="113"/>
                      </a:cxn>
                      <a:cxn ang="0">
                        <a:pos x="3" y="121"/>
                      </a:cxn>
                      <a:cxn ang="0">
                        <a:pos x="1" y="129"/>
                      </a:cxn>
                      <a:cxn ang="0">
                        <a:pos x="0" y="132"/>
                      </a:cxn>
                      <a:cxn ang="0">
                        <a:pos x="3" y="133"/>
                      </a:cxn>
                      <a:cxn ang="0">
                        <a:pos x="6" y="137"/>
                      </a:cxn>
                      <a:cxn ang="0">
                        <a:pos x="8" y="143"/>
                      </a:cxn>
                      <a:cxn ang="0">
                        <a:pos x="16" y="147"/>
                      </a:cxn>
                      <a:cxn ang="0">
                        <a:pos x="26" y="150"/>
                      </a:cxn>
                      <a:cxn ang="0">
                        <a:pos x="35" y="152"/>
                      </a:cxn>
                      <a:cxn ang="0">
                        <a:pos x="38" y="154"/>
                      </a:cxn>
                      <a:cxn ang="0">
                        <a:pos x="41" y="150"/>
                      </a:cxn>
                      <a:cxn ang="0">
                        <a:pos x="44" y="142"/>
                      </a:cxn>
                      <a:cxn ang="0">
                        <a:pos x="48" y="137"/>
                      </a:cxn>
                      <a:cxn ang="0">
                        <a:pos x="54" y="134"/>
                      </a:cxn>
                      <a:cxn ang="0">
                        <a:pos x="61" y="128"/>
                      </a:cxn>
                      <a:cxn ang="0">
                        <a:pos x="68" y="120"/>
                      </a:cxn>
                      <a:cxn ang="0">
                        <a:pos x="73" y="109"/>
                      </a:cxn>
                      <a:cxn ang="0">
                        <a:pos x="78" y="96"/>
                      </a:cxn>
                      <a:cxn ang="0">
                        <a:pos x="86" y="87"/>
                      </a:cxn>
                      <a:cxn ang="0">
                        <a:pos x="93" y="79"/>
                      </a:cxn>
                      <a:cxn ang="0">
                        <a:pos x="97" y="67"/>
                      </a:cxn>
                      <a:cxn ang="0">
                        <a:pos x="97" y="55"/>
                      </a:cxn>
                      <a:cxn ang="0">
                        <a:pos x="98" y="41"/>
                      </a:cxn>
                      <a:cxn ang="0">
                        <a:pos x="100" y="27"/>
                      </a:cxn>
                      <a:cxn ang="0">
                        <a:pos x="102" y="20"/>
                      </a:cxn>
                      <a:cxn ang="0">
                        <a:pos x="80" y="3"/>
                      </a:cxn>
                      <a:cxn ang="0">
                        <a:pos x="75" y="1"/>
                      </a:cxn>
                    </a:cxnLst>
                    <a:rect l="0" t="0" r="r" b="b"/>
                    <a:pathLst>
                      <a:path w="102" h="154">
                        <a:moveTo>
                          <a:pt x="75" y="1"/>
                        </a:moveTo>
                        <a:cubicBezTo>
                          <a:pt x="73" y="0"/>
                          <a:pt x="69" y="0"/>
                          <a:pt x="67" y="0"/>
                        </a:cubicBezTo>
                        <a:cubicBezTo>
                          <a:pt x="65" y="0"/>
                          <a:pt x="61" y="1"/>
                          <a:pt x="58" y="1"/>
                        </a:cubicBezTo>
                        <a:cubicBezTo>
                          <a:pt x="55" y="2"/>
                          <a:pt x="52" y="4"/>
                          <a:pt x="52" y="5"/>
                        </a:cubicBezTo>
                        <a:cubicBezTo>
                          <a:pt x="53" y="7"/>
                          <a:pt x="50" y="10"/>
                          <a:pt x="46" y="12"/>
                        </a:cubicBezTo>
                        <a:cubicBezTo>
                          <a:pt x="43" y="15"/>
                          <a:pt x="41" y="18"/>
                          <a:pt x="42" y="20"/>
                        </a:cubicBezTo>
                        <a:cubicBezTo>
                          <a:pt x="44" y="22"/>
                          <a:pt x="45" y="26"/>
                          <a:pt x="44" y="28"/>
                        </a:cubicBezTo>
                        <a:cubicBezTo>
                          <a:pt x="43" y="30"/>
                          <a:pt x="44" y="32"/>
                          <a:pt x="45" y="33"/>
                        </a:cubicBezTo>
                        <a:cubicBezTo>
                          <a:pt x="46" y="34"/>
                          <a:pt x="47" y="36"/>
                          <a:pt x="47" y="37"/>
                        </a:cubicBezTo>
                        <a:cubicBezTo>
                          <a:pt x="47" y="39"/>
                          <a:pt x="45" y="40"/>
                          <a:pt x="42" y="40"/>
                        </a:cubicBezTo>
                        <a:cubicBezTo>
                          <a:pt x="38" y="40"/>
                          <a:pt x="37" y="42"/>
                          <a:pt x="38" y="43"/>
                        </a:cubicBezTo>
                        <a:cubicBezTo>
                          <a:pt x="39" y="44"/>
                          <a:pt x="42" y="47"/>
                          <a:pt x="43" y="49"/>
                        </a:cubicBezTo>
                        <a:cubicBezTo>
                          <a:pt x="45" y="52"/>
                          <a:pt x="46" y="56"/>
                          <a:pt x="46" y="59"/>
                        </a:cubicBezTo>
                        <a:cubicBezTo>
                          <a:pt x="46" y="61"/>
                          <a:pt x="45" y="66"/>
                          <a:pt x="44" y="68"/>
                        </a:cubicBezTo>
                        <a:cubicBezTo>
                          <a:pt x="43" y="70"/>
                          <a:pt x="41" y="73"/>
                          <a:pt x="39" y="75"/>
                        </a:cubicBezTo>
                        <a:cubicBezTo>
                          <a:pt x="37" y="77"/>
                          <a:pt x="35" y="80"/>
                          <a:pt x="34" y="83"/>
                        </a:cubicBezTo>
                        <a:cubicBezTo>
                          <a:pt x="34" y="86"/>
                          <a:pt x="32" y="89"/>
                          <a:pt x="30" y="91"/>
                        </a:cubicBezTo>
                        <a:cubicBezTo>
                          <a:pt x="29" y="93"/>
                          <a:pt x="26" y="98"/>
                          <a:pt x="24" y="102"/>
                        </a:cubicBezTo>
                        <a:cubicBezTo>
                          <a:pt x="24" y="102"/>
                          <a:pt x="24" y="102"/>
                          <a:pt x="21" y="103"/>
                        </a:cubicBezTo>
                        <a:cubicBezTo>
                          <a:pt x="18" y="105"/>
                          <a:pt x="18" y="105"/>
                          <a:pt x="18" y="105"/>
                        </a:cubicBezTo>
                        <a:cubicBezTo>
                          <a:pt x="13" y="105"/>
                          <a:pt x="8" y="105"/>
                          <a:pt x="7" y="106"/>
                        </a:cubicBezTo>
                        <a:cubicBezTo>
                          <a:pt x="6" y="107"/>
                          <a:pt x="5" y="110"/>
                          <a:pt x="5" y="113"/>
                        </a:cubicBezTo>
                        <a:cubicBezTo>
                          <a:pt x="5" y="115"/>
                          <a:pt x="4" y="119"/>
                          <a:pt x="3" y="121"/>
                        </a:cubicBezTo>
                        <a:cubicBezTo>
                          <a:pt x="3" y="124"/>
                          <a:pt x="2" y="127"/>
                          <a:pt x="1" y="129"/>
                        </a:cubicBezTo>
                        <a:cubicBezTo>
                          <a:pt x="0" y="130"/>
                          <a:pt x="0" y="132"/>
                          <a:pt x="0" y="132"/>
                        </a:cubicBezTo>
                        <a:cubicBezTo>
                          <a:pt x="0" y="132"/>
                          <a:pt x="1" y="132"/>
                          <a:pt x="3" y="133"/>
                        </a:cubicBezTo>
                        <a:cubicBezTo>
                          <a:pt x="4" y="133"/>
                          <a:pt x="5" y="136"/>
                          <a:pt x="6" y="137"/>
                        </a:cubicBezTo>
                        <a:cubicBezTo>
                          <a:pt x="6" y="139"/>
                          <a:pt x="7" y="142"/>
                          <a:pt x="8" y="143"/>
                        </a:cubicBezTo>
                        <a:cubicBezTo>
                          <a:pt x="10" y="144"/>
                          <a:pt x="13" y="146"/>
                          <a:pt x="16" y="147"/>
                        </a:cubicBezTo>
                        <a:cubicBezTo>
                          <a:pt x="18" y="148"/>
                          <a:pt x="23" y="150"/>
                          <a:pt x="26" y="150"/>
                        </a:cubicBezTo>
                        <a:cubicBezTo>
                          <a:pt x="30" y="150"/>
                          <a:pt x="33" y="151"/>
                          <a:pt x="35" y="152"/>
                        </a:cubicBezTo>
                        <a:cubicBezTo>
                          <a:pt x="37" y="153"/>
                          <a:pt x="38" y="154"/>
                          <a:pt x="38" y="154"/>
                        </a:cubicBezTo>
                        <a:cubicBezTo>
                          <a:pt x="38" y="154"/>
                          <a:pt x="39" y="152"/>
                          <a:pt x="41" y="150"/>
                        </a:cubicBezTo>
                        <a:cubicBezTo>
                          <a:pt x="42" y="148"/>
                          <a:pt x="43" y="144"/>
                          <a:pt x="44" y="142"/>
                        </a:cubicBezTo>
                        <a:cubicBezTo>
                          <a:pt x="44" y="140"/>
                          <a:pt x="46" y="138"/>
                          <a:pt x="48" y="137"/>
                        </a:cubicBezTo>
                        <a:cubicBezTo>
                          <a:pt x="49" y="137"/>
                          <a:pt x="52" y="135"/>
                          <a:pt x="54" y="134"/>
                        </a:cubicBezTo>
                        <a:cubicBezTo>
                          <a:pt x="56" y="133"/>
                          <a:pt x="59" y="130"/>
                          <a:pt x="61" y="128"/>
                        </a:cubicBezTo>
                        <a:cubicBezTo>
                          <a:pt x="63" y="126"/>
                          <a:pt x="66" y="123"/>
                          <a:pt x="68" y="120"/>
                        </a:cubicBezTo>
                        <a:cubicBezTo>
                          <a:pt x="69" y="117"/>
                          <a:pt x="72" y="112"/>
                          <a:pt x="73" y="109"/>
                        </a:cubicBezTo>
                        <a:cubicBezTo>
                          <a:pt x="74" y="107"/>
                          <a:pt x="76" y="101"/>
                          <a:pt x="78" y="96"/>
                        </a:cubicBezTo>
                        <a:cubicBezTo>
                          <a:pt x="80" y="92"/>
                          <a:pt x="83" y="88"/>
                          <a:pt x="86" y="87"/>
                        </a:cubicBezTo>
                        <a:cubicBezTo>
                          <a:pt x="88" y="86"/>
                          <a:pt x="91" y="82"/>
                          <a:pt x="93" y="79"/>
                        </a:cubicBezTo>
                        <a:cubicBezTo>
                          <a:pt x="95" y="75"/>
                          <a:pt x="96" y="70"/>
                          <a:pt x="97" y="67"/>
                        </a:cubicBezTo>
                        <a:cubicBezTo>
                          <a:pt x="97" y="64"/>
                          <a:pt x="97" y="58"/>
                          <a:pt x="97" y="55"/>
                        </a:cubicBezTo>
                        <a:cubicBezTo>
                          <a:pt x="97" y="52"/>
                          <a:pt x="97" y="46"/>
                          <a:pt x="98" y="41"/>
                        </a:cubicBezTo>
                        <a:cubicBezTo>
                          <a:pt x="98" y="37"/>
                          <a:pt x="99" y="30"/>
                          <a:pt x="100" y="27"/>
                        </a:cubicBezTo>
                        <a:cubicBezTo>
                          <a:pt x="101" y="23"/>
                          <a:pt x="102" y="20"/>
                          <a:pt x="102" y="20"/>
                        </a:cubicBezTo>
                        <a:cubicBezTo>
                          <a:pt x="80" y="3"/>
                          <a:pt x="80" y="3"/>
                          <a:pt x="80" y="3"/>
                        </a:cubicBezTo>
                        <a:cubicBezTo>
                          <a:pt x="80" y="3"/>
                          <a:pt x="78" y="2"/>
                          <a:pt x="75" y="1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6" name="Freeform 30">
                    <a:extLst>
                      <a:ext uri="{FF2B5EF4-FFF2-40B4-BE49-F238E27FC236}">
                        <a16:creationId xmlns:a16="http://schemas.microsoft.com/office/drawing/2014/main" id="{F57548B8-4CF6-D8B3-86C4-B41F04815C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66496" y="5924950"/>
                    <a:ext cx="546141" cy="552090"/>
                  </a:xfrm>
                  <a:custGeom>
                    <a:avLst/>
                    <a:gdLst/>
                    <a:ahLst/>
                    <a:cxnLst>
                      <a:cxn ang="0">
                        <a:pos x="299" y="98"/>
                      </a:cxn>
                      <a:cxn ang="0">
                        <a:pos x="305" y="83"/>
                      </a:cxn>
                      <a:cxn ang="0">
                        <a:pos x="313" y="66"/>
                      </a:cxn>
                      <a:cxn ang="0">
                        <a:pos x="304" y="65"/>
                      </a:cxn>
                      <a:cxn ang="0">
                        <a:pos x="283" y="61"/>
                      </a:cxn>
                      <a:cxn ang="0">
                        <a:pos x="273" y="51"/>
                      </a:cxn>
                      <a:cxn ang="0">
                        <a:pos x="266" y="41"/>
                      </a:cxn>
                      <a:cxn ang="0">
                        <a:pos x="254" y="30"/>
                      </a:cxn>
                      <a:cxn ang="0">
                        <a:pos x="239" y="20"/>
                      </a:cxn>
                      <a:cxn ang="0">
                        <a:pos x="224" y="14"/>
                      </a:cxn>
                      <a:cxn ang="0">
                        <a:pos x="209" y="8"/>
                      </a:cxn>
                      <a:cxn ang="0">
                        <a:pos x="189" y="5"/>
                      </a:cxn>
                      <a:cxn ang="0">
                        <a:pos x="172" y="1"/>
                      </a:cxn>
                      <a:cxn ang="0">
                        <a:pos x="151" y="3"/>
                      </a:cxn>
                      <a:cxn ang="0">
                        <a:pos x="137" y="10"/>
                      </a:cxn>
                      <a:cxn ang="0">
                        <a:pos x="125" y="16"/>
                      </a:cxn>
                      <a:cxn ang="0">
                        <a:pos x="113" y="22"/>
                      </a:cxn>
                      <a:cxn ang="0">
                        <a:pos x="96" y="35"/>
                      </a:cxn>
                      <a:cxn ang="0">
                        <a:pos x="75" y="56"/>
                      </a:cxn>
                      <a:cxn ang="0">
                        <a:pos x="57" y="76"/>
                      </a:cxn>
                      <a:cxn ang="0">
                        <a:pos x="33" y="105"/>
                      </a:cxn>
                      <a:cxn ang="0">
                        <a:pos x="12" y="129"/>
                      </a:cxn>
                      <a:cxn ang="0">
                        <a:pos x="0" y="145"/>
                      </a:cxn>
                      <a:cxn ang="0">
                        <a:pos x="19" y="142"/>
                      </a:cxn>
                      <a:cxn ang="0">
                        <a:pos x="44" y="150"/>
                      </a:cxn>
                      <a:cxn ang="0">
                        <a:pos x="65" y="175"/>
                      </a:cxn>
                      <a:cxn ang="0">
                        <a:pos x="81" y="171"/>
                      </a:cxn>
                      <a:cxn ang="0">
                        <a:pos x="101" y="191"/>
                      </a:cxn>
                      <a:cxn ang="0">
                        <a:pos x="125" y="205"/>
                      </a:cxn>
                      <a:cxn ang="0">
                        <a:pos x="152" y="226"/>
                      </a:cxn>
                      <a:cxn ang="0">
                        <a:pos x="173" y="251"/>
                      </a:cxn>
                      <a:cxn ang="0">
                        <a:pos x="183" y="248"/>
                      </a:cxn>
                      <a:cxn ang="0">
                        <a:pos x="193" y="235"/>
                      </a:cxn>
                      <a:cxn ang="0">
                        <a:pos x="198" y="249"/>
                      </a:cxn>
                      <a:cxn ang="0">
                        <a:pos x="197" y="264"/>
                      </a:cxn>
                      <a:cxn ang="0">
                        <a:pos x="188" y="280"/>
                      </a:cxn>
                      <a:cxn ang="0">
                        <a:pos x="190" y="282"/>
                      </a:cxn>
                      <a:cxn ang="0">
                        <a:pos x="204" y="252"/>
                      </a:cxn>
                      <a:cxn ang="0">
                        <a:pos x="218" y="230"/>
                      </a:cxn>
                      <a:cxn ang="0">
                        <a:pos x="240" y="212"/>
                      </a:cxn>
                      <a:cxn ang="0">
                        <a:pos x="266" y="188"/>
                      </a:cxn>
                      <a:cxn ang="0">
                        <a:pos x="292" y="147"/>
                      </a:cxn>
                      <a:cxn ang="0">
                        <a:pos x="313" y="106"/>
                      </a:cxn>
                      <a:cxn ang="0">
                        <a:pos x="308" y="96"/>
                      </a:cxn>
                    </a:cxnLst>
                    <a:rect l="0" t="0" r="r" b="b"/>
                    <a:pathLst>
                      <a:path w="316" h="289">
                        <a:moveTo>
                          <a:pt x="308" y="96"/>
                        </a:moveTo>
                        <a:cubicBezTo>
                          <a:pt x="306" y="96"/>
                          <a:pt x="304" y="96"/>
                          <a:pt x="303" y="98"/>
                        </a:cubicBezTo>
                        <a:cubicBezTo>
                          <a:pt x="302" y="100"/>
                          <a:pt x="300" y="100"/>
                          <a:pt x="299" y="98"/>
                        </a:cubicBezTo>
                        <a:cubicBezTo>
                          <a:pt x="298" y="97"/>
                          <a:pt x="297" y="95"/>
                          <a:pt x="299" y="94"/>
                        </a:cubicBezTo>
                        <a:cubicBezTo>
                          <a:pt x="300" y="93"/>
                          <a:pt x="301" y="91"/>
                          <a:pt x="303" y="90"/>
                        </a:cubicBezTo>
                        <a:cubicBezTo>
                          <a:pt x="304" y="88"/>
                          <a:pt x="305" y="86"/>
                          <a:pt x="305" y="83"/>
                        </a:cubicBezTo>
                        <a:cubicBezTo>
                          <a:pt x="305" y="81"/>
                          <a:pt x="306" y="78"/>
                          <a:pt x="307" y="77"/>
                        </a:cubicBezTo>
                        <a:cubicBezTo>
                          <a:pt x="308" y="75"/>
                          <a:pt x="310" y="73"/>
                          <a:pt x="312" y="71"/>
                        </a:cubicBezTo>
                        <a:cubicBezTo>
                          <a:pt x="314" y="70"/>
                          <a:pt x="314" y="67"/>
                          <a:pt x="313" y="66"/>
                        </a:cubicBezTo>
                        <a:cubicBezTo>
                          <a:pt x="312" y="65"/>
                          <a:pt x="312" y="64"/>
                          <a:pt x="312" y="64"/>
                        </a:cubicBezTo>
                        <a:cubicBezTo>
                          <a:pt x="311" y="64"/>
                          <a:pt x="310" y="64"/>
                          <a:pt x="309" y="64"/>
                        </a:cubicBezTo>
                        <a:cubicBezTo>
                          <a:pt x="308" y="63"/>
                          <a:pt x="306" y="64"/>
                          <a:pt x="304" y="65"/>
                        </a:cubicBezTo>
                        <a:cubicBezTo>
                          <a:pt x="301" y="66"/>
                          <a:pt x="299" y="66"/>
                          <a:pt x="298" y="65"/>
                        </a:cubicBezTo>
                        <a:cubicBezTo>
                          <a:pt x="297" y="64"/>
                          <a:pt x="294" y="63"/>
                          <a:pt x="292" y="63"/>
                        </a:cubicBezTo>
                        <a:cubicBezTo>
                          <a:pt x="289" y="62"/>
                          <a:pt x="286" y="62"/>
                          <a:pt x="283" y="61"/>
                        </a:cubicBezTo>
                        <a:cubicBezTo>
                          <a:pt x="280" y="61"/>
                          <a:pt x="278" y="59"/>
                          <a:pt x="278" y="58"/>
                        </a:cubicBezTo>
                        <a:cubicBezTo>
                          <a:pt x="278" y="56"/>
                          <a:pt x="277" y="54"/>
                          <a:pt x="276" y="54"/>
                        </a:cubicBezTo>
                        <a:cubicBezTo>
                          <a:pt x="274" y="54"/>
                          <a:pt x="273" y="52"/>
                          <a:pt x="273" y="51"/>
                        </a:cubicBezTo>
                        <a:cubicBezTo>
                          <a:pt x="273" y="50"/>
                          <a:pt x="272" y="49"/>
                          <a:pt x="271" y="49"/>
                        </a:cubicBezTo>
                        <a:cubicBezTo>
                          <a:pt x="270" y="49"/>
                          <a:pt x="270" y="47"/>
                          <a:pt x="270" y="46"/>
                        </a:cubicBezTo>
                        <a:cubicBezTo>
                          <a:pt x="270" y="44"/>
                          <a:pt x="268" y="42"/>
                          <a:pt x="266" y="41"/>
                        </a:cubicBezTo>
                        <a:cubicBezTo>
                          <a:pt x="264" y="40"/>
                          <a:pt x="262" y="38"/>
                          <a:pt x="262" y="36"/>
                        </a:cubicBezTo>
                        <a:cubicBezTo>
                          <a:pt x="262" y="35"/>
                          <a:pt x="261" y="33"/>
                          <a:pt x="259" y="33"/>
                        </a:cubicBezTo>
                        <a:cubicBezTo>
                          <a:pt x="257" y="33"/>
                          <a:pt x="255" y="31"/>
                          <a:pt x="254" y="30"/>
                        </a:cubicBezTo>
                        <a:cubicBezTo>
                          <a:pt x="254" y="28"/>
                          <a:pt x="252" y="27"/>
                          <a:pt x="251" y="27"/>
                        </a:cubicBezTo>
                        <a:cubicBezTo>
                          <a:pt x="249" y="26"/>
                          <a:pt x="247" y="25"/>
                          <a:pt x="244" y="24"/>
                        </a:cubicBezTo>
                        <a:cubicBezTo>
                          <a:pt x="242" y="23"/>
                          <a:pt x="240" y="21"/>
                          <a:pt x="239" y="20"/>
                        </a:cubicBezTo>
                        <a:cubicBezTo>
                          <a:pt x="238" y="19"/>
                          <a:pt x="236" y="19"/>
                          <a:pt x="234" y="20"/>
                        </a:cubicBezTo>
                        <a:cubicBezTo>
                          <a:pt x="231" y="21"/>
                          <a:pt x="229" y="21"/>
                          <a:pt x="228" y="19"/>
                        </a:cubicBezTo>
                        <a:cubicBezTo>
                          <a:pt x="228" y="18"/>
                          <a:pt x="226" y="15"/>
                          <a:pt x="224" y="14"/>
                        </a:cubicBezTo>
                        <a:cubicBezTo>
                          <a:pt x="222" y="12"/>
                          <a:pt x="220" y="10"/>
                          <a:pt x="219" y="9"/>
                        </a:cubicBezTo>
                        <a:cubicBezTo>
                          <a:pt x="217" y="8"/>
                          <a:pt x="215" y="8"/>
                          <a:pt x="214" y="9"/>
                        </a:cubicBezTo>
                        <a:cubicBezTo>
                          <a:pt x="213" y="9"/>
                          <a:pt x="210" y="9"/>
                          <a:pt x="209" y="8"/>
                        </a:cubicBezTo>
                        <a:cubicBezTo>
                          <a:pt x="207" y="7"/>
                          <a:pt x="204" y="7"/>
                          <a:pt x="202" y="7"/>
                        </a:cubicBezTo>
                        <a:cubicBezTo>
                          <a:pt x="199" y="7"/>
                          <a:pt x="196" y="7"/>
                          <a:pt x="195" y="6"/>
                        </a:cubicBezTo>
                        <a:cubicBezTo>
                          <a:pt x="193" y="6"/>
                          <a:pt x="190" y="5"/>
                          <a:pt x="189" y="5"/>
                        </a:cubicBezTo>
                        <a:cubicBezTo>
                          <a:pt x="187" y="5"/>
                          <a:pt x="185" y="5"/>
                          <a:pt x="183" y="4"/>
                        </a:cubicBezTo>
                        <a:cubicBezTo>
                          <a:pt x="182" y="3"/>
                          <a:pt x="179" y="2"/>
                          <a:pt x="177" y="3"/>
                        </a:cubicBezTo>
                        <a:cubicBezTo>
                          <a:pt x="175" y="3"/>
                          <a:pt x="172" y="2"/>
                          <a:pt x="172" y="1"/>
                        </a:cubicBezTo>
                        <a:cubicBezTo>
                          <a:pt x="171" y="0"/>
                          <a:pt x="168" y="0"/>
                          <a:pt x="164" y="2"/>
                        </a:cubicBezTo>
                        <a:cubicBezTo>
                          <a:pt x="161" y="3"/>
                          <a:pt x="157" y="4"/>
                          <a:pt x="155" y="4"/>
                        </a:cubicBezTo>
                        <a:cubicBezTo>
                          <a:pt x="153" y="3"/>
                          <a:pt x="151" y="3"/>
                          <a:pt x="151" y="3"/>
                        </a:cubicBezTo>
                        <a:cubicBezTo>
                          <a:pt x="151" y="3"/>
                          <a:pt x="150" y="3"/>
                          <a:pt x="148" y="3"/>
                        </a:cubicBezTo>
                        <a:cubicBezTo>
                          <a:pt x="146" y="3"/>
                          <a:pt x="144" y="4"/>
                          <a:pt x="142" y="6"/>
                        </a:cubicBezTo>
                        <a:cubicBezTo>
                          <a:pt x="140" y="8"/>
                          <a:pt x="138" y="9"/>
                          <a:pt x="137" y="10"/>
                        </a:cubicBezTo>
                        <a:cubicBezTo>
                          <a:pt x="136" y="10"/>
                          <a:pt x="135" y="11"/>
                          <a:pt x="134" y="13"/>
                        </a:cubicBezTo>
                        <a:cubicBezTo>
                          <a:pt x="133" y="14"/>
                          <a:pt x="131" y="15"/>
                          <a:pt x="129" y="15"/>
                        </a:cubicBezTo>
                        <a:cubicBezTo>
                          <a:pt x="128" y="15"/>
                          <a:pt x="126" y="15"/>
                          <a:pt x="125" y="16"/>
                        </a:cubicBezTo>
                        <a:cubicBezTo>
                          <a:pt x="124" y="17"/>
                          <a:pt x="122" y="18"/>
                          <a:pt x="121" y="18"/>
                        </a:cubicBezTo>
                        <a:cubicBezTo>
                          <a:pt x="119" y="18"/>
                          <a:pt x="118" y="19"/>
                          <a:pt x="117" y="19"/>
                        </a:cubicBezTo>
                        <a:cubicBezTo>
                          <a:pt x="117" y="20"/>
                          <a:pt x="115" y="21"/>
                          <a:pt x="113" y="22"/>
                        </a:cubicBezTo>
                        <a:cubicBezTo>
                          <a:pt x="111" y="23"/>
                          <a:pt x="109" y="24"/>
                          <a:pt x="108" y="26"/>
                        </a:cubicBezTo>
                        <a:cubicBezTo>
                          <a:pt x="108" y="27"/>
                          <a:pt x="106" y="29"/>
                          <a:pt x="104" y="31"/>
                        </a:cubicBezTo>
                        <a:cubicBezTo>
                          <a:pt x="102" y="33"/>
                          <a:pt x="99" y="34"/>
                          <a:pt x="96" y="35"/>
                        </a:cubicBezTo>
                        <a:cubicBezTo>
                          <a:pt x="94" y="36"/>
                          <a:pt x="90" y="37"/>
                          <a:pt x="89" y="39"/>
                        </a:cubicBezTo>
                        <a:cubicBezTo>
                          <a:pt x="87" y="41"/>
                          <a:pt x="83" y="45"/>
                          <a:pt x="80" y="47"/>
                        </a:cubicBezTo>
                        <a:cubicBezTo>
                          <a:pt x="77" y="50"/>
                          <a:pt x="75" y="54"/>
                          <a:pt x="75" y="56"/>
                        </a:cubicBezTo>
                        <a:cubicBezTo>
                          <a:pt x="75" y="58"/>
                          <a:pt x="74" y="59"/>
                          <a:pt x="73" y="60"/>
                        </a:cubicBezTo>
                        <a:cubicBezTo>
                          <a:pt x="71" y="60"/>
                          <a:pt x="68" y="62"/>
                          <a:pt x="66" y="65"/>
                        </a:cubicBezTo>
                        <a:cubicBezTo>
                          <a:pt x="64" y="68"/>
                          <a:pt x="60" y="73"/>
                          <a:pt x="57" y="76"/>
                        </a:cubicBezTo>
                        <a:cubicBezTo>
                          <a:pt x="54" y="79"/>
                          <a:pt x="50" y="84"/>
                          <a:pt x="49" y="86"/>
                        </a:cubicBezTo>
                        <a:cubicBezTo>
                          <a:pt x="48" y="88"/>
                          <a:pt x="44" y="92"/>
                          <a:pt x="42" y="95"/>
                        </a:cubicBezTo>
                        <a:cubicBezTo>
                          <a:pt x="39" y="98"/>
                          <a:pt x="35" y="103"/>
                          <a:pt x="33" y="105"/>
                        </a:cubicBezTo>
                        <a:cubicBezTo>
                          <a:pt x="31" y="107"/>
                          <a:pt x="28" y="113"/>
                          <a:pt x="25" y="117"/>
                        </a:cubicBezTo>
                        <a:cubicBezTo>
                          <a:pt x="23" y="121"/>
                          <a:pt x="19" y="124"/>
                          <a:pt x="16" y="125"/>
                        </a:cubicBezTo>
                        <a:cubicBezTo>
                          <a:pt x="14" y="125"/>
                          <a:pt x="12" y="127"/>
                          <a:pt x="12" y="129"/>
                        </a:cubicBezTo>
                        <a:cubicBezTo>
                          <a:pt x="12" y="130"/>
                          <a:pt x="11" y="133"/>
                          <a:pt x="9" y="134"/>
                        </a:cubicBezTo>
                        <a:cubicBezTo>
                          <a:pt x="8" y="136"/>
                          <a:pt x="5" y="138"/>
                          <a:pt x="4" y="141"/>
                        </a:cubicBezTo>
                        <a:cubicBezTo>
                          <a:pt x="2" y="143"/>
                          <a:pt x="0" y="145"/>
                          <a:pt x="0" y="145"/>
                        </a:cubicBezTo>
                        <a:cubicBezTo>
                          <a:pt x="0" y="145"/>
                          <a:pt x="3" y="145"/>
                          <a:pt x="6" y="146"/>
                        </a:cubicBezTo>
                        <a:cubicBezTo>
                          <a:pt x="10" y="146"/>
                          <a:pt x="13" y="146"/>
                          <a:pt x="14" y="146"/>
                        </a:cubicBezTo>
                        <a:cubicBezTo>
                          <a:pt x="15" y="145"/>
                          <a:pt x="17" y="143"/>
                          <a:pt x="19" y="142"/>
                        </a:cubicBezTo>
                        <a:cubicBezTo>
                          <a:pt x="20" y="140"/>
                          <a:pt x="23" y="139"/>
                          <a:pt x="25" y="138"/>
                        </a:cubicBezTo>
                        <a:cubicBezTo>
                          <a:pt x="27" y="137"/>
                          <a:pt x="31" y="138"/>
                          <a:pt x="34" y="141"/>
                        </a:cubicBezTo>
                        <a:cubicBezTo>
                          <a:pt x="37" y="143"/>
                          <a:pt x="41" y="147"/>
                          <a:pt x="44" y="150"/>
                        </a:cubicBezTo>
                        <a:cubicBezTo>
                          <a:pt x="46" y="152"/>
                          <a:pt x="51" y="156"/>
                          <a:pt x="54" y="159"/>
                        </a:cubicBezTo>
                        <a:cubicBezTo>
                          <a:pt x="57" y="161"/>
                          <a:pt x="61" y="165"/>
                          <a:pt x="62" y="167"/>
                        </a:cubicBezTo>
                        <a:cubicBezTo>
                          <a:pt x="63" y="169"/>
                          <a:pt x="64" y="173"/>
                          <a:pt x="65" y="175"/>
                        </a:cubicBezTo>
                        <a:cubicBezTo>
                          <a:pt x="65" y="177"/>
                          <a:pt x="66" y="179"/>
                          <a:pt x="68" y="180"/>
                        </a:cubicBezTo>
                        <a:cubicBezTo>
                          <a:pt x="70" y="180"/>
                          <a:pt x="73" y="178"/>
                          <a:pt x="75" y="176"/>
                        </a:cubicBezTo>
                        <a:cubicBezTo>
                          <a:pt x="76" y="173"/>
                          <a:pt x="79" y="171"/>
                          <a:pt x="81" y="171"/>
                        </a:cubicBezTo>
                        <a:cubicBezTo>
                          <a:pt x="83" y="172"/>
                          <a:pt x="86" y="174"/>
                          <a:pt x="88" y="176"/>
                        </a:cubicBezTo>
                        <a:cubicBezTo>
                          <a:pt x="89" y="179"/>
                          <a:pt x="92" y="183"/>
                          <a:pt x="94" y="185"/>
                        </a:cubicBezTo>
                        <a:cubicBezTo>
                          <a:pt x="96" y="187"/>
                          <a:pt x="99" y="190"/>
                          <a:pt x="101" y="191"/>
                        </a:cubicBezTo>
                        <a:cubicBezTo>
                          <a:pt x="103" y="192"/>
                          <a:pt x="106" y="193"/>
                          <a:pt x="108" y="194"/>
                        </a:cubicBezTo>
                        <a:cubicBezTo>
                          <a:pt x="109" y="195"/>
                          <a:pt x="113" y="197"/>
                          <a:pt x="116" y="198"/>
                        </a:cubicBezTo>
                        <a:cubicBezTo>
                          <a:pt x="119" y="200"/>
                          <a:pt x="123" y="203"/>
                          <a:pt x="125" y="205"/>
                        </a:cubicBezTo>
                        <a:cubicBezTo>
                          <a:pt x="127" y="208"/>
                          <a:pt x="131" y="211"/>
                          <a:pt x="134" y="213"/>
                        </a:cubicBezTo>
                        <a:cubicBezTo>
                          <a:pt x="137" y="215"/>
                          <a:pt x="142" y="217"/>
                          <a:pt x="144" y="219"/>
                        </a:cubicBezTo>
                        <a:cubicBezTo>
                          <a:pt x="147" y="220"/>
                          <a:pt x="150" y="223"/>
                          <a:pt x="152" y="226"/>
                        </a:cubicBezTo>
                        <a:cubicBezTo>
                          <a:pt x="154" y="228"/>
                          <a:pt x="156" y="232"/>
                          <a:pt x="157" y="235"/>
                        </a:cubicBezTo>
                        <a:cubicBezTo>
                          <a:pt x="157" y="237"/>
                          <a:pt x="160" y="241"/>
                          <a:pt x="163" y="244"/>
                        </a:cubicBezTo>
                        <a:cubicBezTo>
                          <a:pt x="166" y="247"/>
                          <a:pt x="170" y="250"/>
                          <a:pt x="173" y="251"/>
                        </a:cubicBezTo>
                        <a:cubicBezTo>
                          <a:pt x="175" y="253"/>
                          <a:pt x="177" y="254"/>
                          <a:pt x="177" y="254"/>
                        </a:cubicBezTo>
                        <a:cubicBezTo>
                          <a:pt x="177" y="254"/>
                          <a:pt x="178" y="253"/>
                          <a:pt x="179" y="252"/>
                        </a:cubicBezTo>
                        <a:cubicBezTo>
                          <a:pt x="181" y="251"/>
                          <a:pt x="182" y="249"/>
                          <a:pt x="183" y="248"/>
                        </a:cubicBezTo>
                        <a:cubicBezTo>
                          <a:pt x="183" y="246"/>
                          <a:pt x="185" y="244"/>
                          <a:pt x="187" y="243"/>
                        </a:cubicBezTo>
                        <a:cubicBezTo>
                          <a:pt x="188" y="243"/>
                          <a:pt x="190" y="241"/>
                          <a:pt x="190" y="240"/>
                        </a:cubicBezTo>
                        <a:cubicBezTo>
                          <a:pt x="190" y="238"/>
                          <a:pt x="191" y="236"/>
                          <a:pt x="193" y="235"/>
                        </a:cubicBezTo>
                        <a:cubicBezTo>
                          <a:pt x="194" y="233"/>
                          <a:pt x="195" y="234"/>
                          <a:pt x="195" y="236"/>
                        </a:cubicBezTo>
                        <a:cubicBezTo>
                          <a:pt x="194" y="238"/>
                          <a:pt x="195" y="241"/>
                          <a:pt x="196" y="243"/>
                        </a:cubicBezTo>
                        <a:cubicBezTo>
                          <a:pt x="197" y="244"/>
                          <a:pt x="198" y="247"/>
                          <a:pt x="198" y="249"/>
                        </a:cubicBezTo>
                        <a:cubicBezTo>
                          <a:pt x="198" y="250"/>
                          <a:pt x="196" y="254"/>
                          <a:pt x="195" y="257"/>
                        </a:cubicBezTo>
                        <a:cubicBezTo>
                          <a:pt x="194" y="260"/>
                          <a:pt x="194" y="262"/>
                          <a:pt x="195" y="261"/>
                        </a:cubicBezTo>
                        <a:cubicBezTo>
                          <a:pt x="196" y="260"/>
                          <a:pt x="197" y="262"/>
                          <a:pt x="197" y="264"/>
                        </a:cubicBezTo>
                        <a:cubicBezTo>
                          <a:pt x="196" y="266"/>
                          <a:pt x="195" y="269"/>
                          <a:pt x="194" y="271"/>
                        </a:cubicBezTo>
                        <a:cubicBezTo>
                          <a:pt x="194" y="273"/>
                          <a:pt x="192" y="275"/>
                          <a:pt x="191" y="276"/>
                        </a:cubicBezTo>
                        <a:cubicBezTo>
                          <a:pt x="190" y="277"/>
                          <a:pt x="189" y="279"/>
                          <a:pt x="188" y="280"/>
                        </a:cubicBezTo>
                        <a:cubicBezTo>
                          <a:pt x="187" y="281"/>
                          <a:pt x="185" y="284"/>
                          <a:pt x="183" y="286"/>
                        </a:cubicBezTo>
                        <a:cubicBezTo>
                          <a:pt x="182" y="289"/>
                          <a:pt x="182" y="289"/>
                          <a:pt x="184" y="288"/>
                        </a:cubicBezTo>
                        <a:cubicBezTo>
                          <a:pt x="186" y="286"/>
                          <a:pt x="188" y="284"/>
                          <a:pt x="190" y="282"/>
                        </a:cubicBezTo>
                        <a:cubicBezTo>
                          <a:pt x="192" y="280"/>
                          <a:pt x="194" y="277"/>
                          <a:pt x="195" y="276"/>
                        </a:cubicBezTo>
                        <a:cubicBezTo>
                          <a:pt x="197" y="274"/>
                          <a:pt x="199" y="270"/>
                          <a:pt x="200" y="267"/>
                        </a:cubicBezTo>
                        <a:cubicBezTo>
                          <a:pt x="201" y="263"/>
                          <a:pt x="203" y="257"/>
                          <a:pt x="204" y="252"/>
                        </a:cubicBezTo>
                        <a:cubicBezTo>
                          <a:pt x="205" y="248"/>
                          <a:pt x="207" y="243"/>
                          <a:pt x="208" y="241"/>
                        </a:cubicBezTo>
                        <a:cubicBezTo>
                          <a:pt x="209" y="239"/>
                          <a:pt x="211" y="236"/>
                          <a:pt x="213" y="235"/>
                        </a:cubicBezTo>
                        <a:cubicBezTo>
                          <a:pt x="214" y="234"/>
                          <a:pt x="216" y="232"/>
                          <a:pt x="218" y="230"/>
                        </a:cubicBezTo>
                        <a:cubicBezTo>
                          <a:pt x="220" y="228"/>
                          <a:pt x="222" y="225"/>
                          <a:pt x="223" y="224"/>
                        </a:cubicBezTo>
                        <a:cubicBezTo>
                          <a:pt x="224" y="223"/>
                          <a:pt x="227" y="221"/>
                          <a:pt x="230" y="219"/>
                        </a:cubicBezTo>
                        <a:cubicBezTo>
                          <a:pt x="232" y="217"/>
                          <a:pt x="237" y="214"/>
                          <a:pt x="240" y="212"/>
                        </a:cubicBezTo>
                        <a:cubicBezTo>
                          <a:pt x="243" y="210"/>
                          <a:pt x="247" y="206"/>
                          <a:pt x="250" y="204"/>
                        </a:cubicBezTo>
                        <a:cubicBezTo>
                          <a:pt x="253" y="202"/>
                          <a:pt x="257" y="198"/>
                          <a:pt x="259" y="196"/>
                        </a:cubicBezTo>
                        <a:cubicBezTo>
                          <a:pt x="261" y="193"/>
                          <a:pt x="264" y="190"/>
                          <a:pt x="266" y="188"/>
                        </a:cubicBezTo>
                        <a:cubicBezTo>
                          <a:pt x="268" y="186"/>
                          <a:pt x="271" y="181"/>
                          <a:pt x="274" y="178"/>
                        </a:cubicBezTo>
                        <a:cubicBezTo>
                          <a:pt x="276" y="174"/>
                          <a:pt x="280" y="167"/>
                          <a:pt x="283" y="164"/>
                        </a:cubicBezTo>
                        <a:cubicBezTo>
                          <a:pt x="286" y="160"/>
                          <a:pt x="290" y="152"/>
                          <a:pt x="292" y="147"/>
                        </a:cubicBezTo>
                        <a:cubicBezTo>
                          <a:pt x="294" y="142"/>
                          <a:pt x="297" y="134"/>
                          <a:pt x="299" y="130"/>
                        </a:cubicBezTo>
                        <a:cubicBezTo>
                          <a:pt x="301" y="126"/>
                          <a:pt x="304" y="119"/>
                          <a:pt x="306" y="116"/>
                        </a:cubicBezTo>
                        <a:cubicBezTo>
                          <a:pt x="307" y="113"/>
                          <a:pt x="311" y="109"/>
                          <a:pt x="313" y="106"/>
                        </a:cubicBezTo>
                        <a:cubicBezTo>
                          <a:pt x="315" y="104"/>
                          <a:pt x="316" y="102"/>
                          <a:pt x="316" y="102"/>
                        </a:cubicBezTo>
                        <a:cubicBezTo>
                          <a:pt x="316" y="102"/>
                          <a:pt x="315" y="101"/>
                          <a:pt x="314" y="100"/>
                        </a:cubicBezTo>
                        <a:cubicBezTo>
                          <a:pt x="312" y="99"/>
                          <a:pt x="310" y="97"/>
                          <a:pt x="308" y="9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7" name="Freeform 31">
                    <a:extLst>
                      <a:ext uri="{FF2B5EF4-FFF2-40B4-BE49-F238E27FC236}">
                        <a16:creationId xmlns:a16="http://schemas.microsoft.com/office/drawing/2014/main" id="{5D948B68-5D6F-34F9-C9FE-36145220DC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87884" y="5295261"/>
                    <a:ext cx="634725" cy="482573"/>
                  </a:xfrm>
                  <a:custGeom>
                    <a:avLst/>
                    <a:gdLst/>
                    <a:ahLst/>
                    <a:cxnLst>
                      <a:cxn ang="0">
                        <a:pos x="353" y="147"/>
                      </a:cxn>
                      <a:cxn ang="0">
                        <a:pos x="359" y="136"/>
                      </a:cxn>
                      <a:cxn ang="0">
                        <a:pos x="345" y="130"/>
                      </a:cxn>
                      <a:cxn ang="0">
                        <a:pos x="320" y="133"/>
                      </a:cxn>
                      <a:cxn ang="0">
                        <a:pos x="304" y="139"/>
                      </a:cxn>
                      <a:cxn ang="0">
                        <a:pos x="277" y="141"/>
                      </a:cxn>
                      <a:cxn ang="0">
                        <a:pos x="266" y="120"/>
                      </a:cxn>
                      <a:cxn ang="0">
                        <a:pos x="267" y="96"/>
                      </a:cxn>
                      <a:cxn ang="0">
                        <a:pos x="263" y="76"/>
                      </a:cxn>
                      <a:cxn ang="0">
                        <a:pos x="246" y="60"/>
                      </a:cxn>
                      <a:cxn ang="0">
                        <a:pos x="246" y="37"/>
                      </a:cxn>
                      <a:cxn ang="0">
                        <a:pos x="243" y="22"/>
                      </a:cxn>
                      <a:cxn ang="0">
                        <a:pos x="238" y="13"/>
                      </a:cxn>
                      <a:cxn ang="0">
                        <a:pos x="219" y="11"/>
                      </a:cxn>
                      <a:cxn ang="0">
                        <a:pos x="199" y="14"/>
                      </a:cxn>
                      <a:cxn ang="0">
                        <a:pos x="179" y="17"/>
                      </a:cxn>
                      <a:cxn ang="0">
                        <a:pos x="169" y="21"/>
                      </a:cxn>
                      <a:cxn ang="0">
                        <a:pos x="158" y="15"/>
                      </a:cxn>
                      <a:cxn ang="0">
                        <a:pos x="147" y="6"/>
                      </a:cxn>
                      <a:cxn ang="0">
                        <a:pos x="126" y="5"/>
                      </a:cxn>
                      <a:cxn ang="0">
                        <a:pos x="104" y="2"/>
                      </a:cxn>
                      <a:cxn ang="0">
                        <a:pos x="86" y="11"/>
                      </a:cxn>
                      <a:cxn ang="0">
                        <a:pos x="75" y="24"/>
                      </a:cxn>
                      <a:cxn ang="0">
                        <a:pos x="58" y="44"/>
                      </a:cxn>
                      <a:cxn ang="0">
                        <a:pos x="48" y="67"/>
                      </a:cxn>
                      <a:cxn ang="0">
                        <a:pos x="40" y="82"/>
                      </a:cxn>
                      <a:cxn ang="0">
                        <a:pos x="25" y="105"/>
                      </a:cxn>
                      <a:cxn ang="0">
                        <a:pos x="4" y="121"/>
                      </a:cxn>
                      <a:cxn ang="0">
                        <a:pos x="19" y="126"/>
                      </a:cxn>
                      <a:cxn ang="0">
                        <a:pos x="44" y="126"/>
                      </a:cxn>
                      <a:cxn ang="0">
                        <a:pos x="72" y="131"/>
                      </a:cxn>
                      <a:cxn ang="0">
                        <a:pos x="104" y="143"/>
                      </a:cxn>
                      <a:cxn ang="0">
                        <a:pos x="137" y="153"/>
                      </a:cxn>
                      <a:cxn ang="0">
                        <a:pos x="142" y="177"/>
                      </a:cxn>
                      <a:cxn ang="0">
                        <a:pos x="150" y="199"/>
                      </a:cxn>
                      <a:cxn ang="0">
                        <a:pos x="154" y="219"/>
                      </a:cxn>
                      <a:cxn ang="0">
                        <a:pos x="180" y="224"/>
                      </a:cxn>
                      <a:cxn ang="0">
                        <a:pos x="190" y="239"/>
                      </a:cxn>
                      <a:cxn ang="0">
                        <a:pos x="202" y="253"/>
                      </a:cxn>
                      <a:cxn ang="0">
                        <a:pos x="204" y="243"/>
                      </a:cxn>
                      <a:cxn ang="0">
                        <a:pos x="221" y="230"/>
                      </a:cxn>
                      <a:cxn ang="0">
                        <a:pos x="243" y="216"/>
                      </a:cxn>
                      <a:cxn ang="0">
                        <a:pos x="269" y="201"/>
                      </a:cxn>
                      <a:cxn ang="0">
                        <a:pos x="284" y="193"/>
                      </a:cxn>
                      <a:cxn ang="0">
                        <a:pos x="301" y="190"/>
                      </a:cxn>
                      <a:cxn ang="0">
                        <a:pos x="313" y="187"/>
                      </a:cxn>
                      <a:cxn ang="0">
                        <a:pos x="331" y="174"/>
                      </a:cxn>
                      <a:cxn ang="0">
                        <a:pos x="343" y="171"/>
                      </a:cxn>
                    </a:cxnLst>
                    <a:rect l="0" t="0" r="r" b="b"/>
                    <a:pathLst>
                      <a:path w="367" h="253">
                        <a:moveTo>
                          <a:pt x="340" y="157"/>
                        </a:moveTo>
                        <a:cubicBezTo>
                          <a:pt x="340" y="155"/>
                          <a:pt x="342" y="152"/>
                          <a:pt x="344" y="150"/>
                        </a:cubicBezTo>
                        <a:cubicBezTo>
                          <a:pt x="346" y="149"/>
                          <a:pt x="350" y="147"/>
                          <a:pt x="353" y="147"/>
                        </a:cubicBezTo>
                        <a:cubicBezTo>
                          <a:pt x="356" y="147"/>
                          <a:pt x="360" y="146"/>
                          <a:pt x="362" y="145"/>
                        </a:cubicBezTo>
                        <a:cubicBezTo>
                          <a:pt x="365" y="144"/>
                          <a:pt x="367" y="142"/>
                          <a:pt x="367" y="140"/>
                        </a:cubicBezTo>
                        <a:cubicBezTo>
                          <a:pt x="367" y="137"/>
                          <a:pt x="363" y="136"/>
                          <a:pt x="359" y="136"/>
                        </a:cubicBezTo>
                        <a:cubicBezTo>
                          <a:pt x="359" y="136"/>
                          <a:pt x="359" y="136"/>
                          <a:pt x="356" y="136"/>
                        </a:cubicBezTo>
                        <a:cubicBezTo>
                          <a:pt x="354" y="136"/>
                          <a:pt x="354" y="136"/>
                          <a:pt x="354" y="136"/>
                        </a:cubicBezTo>
                        <a:cubicBezTo>
                          <a:pt x="350" y="135"/>
                          <a:pt x="346" y="132"/>
                          <a:pt x="345" y="130"/>
                        </a:cubicBezTo>
                        <a:cubicBezTo>
                          <a:pt x="343" y="127"/>
                          <a:pt x="342" y="125"/>
                          <a:pt x="342" y="125"/>
                        </a:cubicBezTo>
                        <a:cubicBezTo>
                          <a:pt x="342" y="125"/>
                          <a:pt x="339" y="126"/>
                          <a:pt x="335" y="128"/>
                        </a:cubicBezTo>
                        <a:cubicBezTo>
                          <a:pt x="331" y="129"/>
                          <a:pt x="324" y="131"/>
                          <a:pt x="320" y="133"/>
                        </a:cubicBezTo>
                        <a:cubicBezTo>
                          <a:pt x="316" y="134"/>
                          <a:pt x="312" y="134"/>
                          <a:pt x="310" y="133"/>
                        </a:cubicBezTo>
                        <a:cubicBezTo>
                          <a:pt x="309" y="132"/>
                          <a:pt x="307" y="132"/>
                          <a:pt x="306" y="133"/>
                        </a:cubicBezTo>
                        <a:cubicBezTo>
                          <a:pt x="305" y="135"/>
                          <a:pt x="304" y="137"/>
                          <a:pt x="304" y="139"/>
                        </a:cubicBezTo>
                        <a:cubicBezTo>
                          <a:pt x="304" y="141"/>
                          <a:pt x="301" y="143"/>
                          <a:pt x="297" y="143"/>
                        </a:cubicBezTo>
                        <a:cubicBezTo>
                          <a:pt x="293" y="144"/>
                          <a:pt x="288" y="144"/>
                          <a:pt x="285" y="144"/>
                        </a:cubicBezTo>
                        <a:cubicBezTo>
                          <a:pt x="282" y="144"/>
                          <a:pt x="278" y="143"/>
                          <a:pt x="277" y="141"/>
                        </a:cubicBezTo>
                        <a:cubicBezTo>
                          <a:pt x="275" y="139"/>
                          <a:pt x="274" y="136"/>
                          <a:pt x="274" y="135"/>
                        </a:cubicBezTo>
                        <a:cubicBezTo>
                          <a:pt x="274" y="133"/>
                          <a:pt x="273" y="130"/>
                          <a:pt x="272" y="128"/>
                        </a:cubicBezTo>
                        <a:cubicBezTo>
                          <a:pt x="270" y="126"/>
                          <a:pt x="268" y="122"/>
                          <a:pt x="266" y="120"/>
                        </a:cubicBezTo>
                        <a:cubicBezTo>
                          <a:pt x="264" y="118"/>
                          <a:pt x="264" y="115"/>
                          <a:pt x="265" y="114"/>
                        </a:cubicBezTo>
                        <a:cubicBezTo>
                          <a:pt x="266" y="112"/>
                          <a:pt x="267" y="109"/>
                          <a:pt x="266" y="107"/>
                        </a:cubicBezTo>
                        <a:cubicBezTo>
                          <a:pt x="266" y="104"/>
                          <a:pt x="267" y="99"/>
                          <a:pt x="267" y="96"/>
                        </a:cubicBezTo>
                        <a:cubicBezTo>
                          <a:pt x="268" y="92"/>
                          <a:pt x="270" y="87"/>
                          <a:pt x="271" y="85"/>
                        </a:cubicBezTo>
                        <a:cubicBezTo>
                          <a:pt x="272" y="82"/>
                          <a:pt x="271" y="80"/>
                          <a:pt x="269" y="78"/>
                        </a:cubicBezTo>
                        <a:cubicBezTo>
                          <a:pt x="267" y="77"/>
                          <a:pt x="264" y="76"/>
                          <a:pt x="263" y="76"/>
                        </a:cubicBezTo>
                        <a:cubicBezTo>
                          <a:pt x="262" y="75"/>
                          <a:pt x="259" y="75"/>
                          <a:pt x="257" y="76"/>
                        </a:cubicBezTo>
                        <a:cubicBezTo>
                          <a:pt x="255" y="76"/>
                          <a:pt x="252" y="73"/>
                          <a:pt x="250" y="70"/>
                        </a:cubicBezTo>
                        <a:cubicBezTo>
                          <a:pt x="248" y="67"/>
                          <a:pt x="247" y="62"/>
                          <a:pt x="246" y="60"/>
                        </a:cubicBezTo>
                        <a:cubicBezTo>
                          <a:pt x="246" y="58"/>
                          <a:pt x="246" y="56"/>
                          <a:pt x="246" y="54"/>
                        </a:cubicBezTo>
                        <a:cubicBezTo>
                          <a:pt x="246" y="52"/>
                          <a:pt x="247" y="49"/>
                          <a:pt x="248" y="46"/>
                        </a:cubicBezTo>
                        <a:cubicBezTo>
                          <a:pt x="249" y="43"/>
                          <a:pt x="248" y="39"/>
                          <a:pt x="246" y="37"/>
                        </a:cubicBezTo>
                        <a:cubicBezTo>
                          <a:pt x="244" y="34"/>
                          <a:pt x="242" y="31"/>
                          <a:pt x="243" y="29"/>
                        </a:cubicBezTo>
                        <a:cubicBezTo>
                          <a:pt x="243" y="26"/>
                          <a:pt x="243" y="25"/>
                          <a:pt x="243" y="25"/>
                        </a:cubicBezTo>
                        <a:cubicBezTo>
                          <a:pt x="243" y="25"/>
                          <a:pt x="243" y="23"/>
                          <a:pt x="243" y="22"/>
                        </a:cubicBezTo>
                        <a:cubicBezTo>
                          <a:pt x="243" y="20"/>
                          <a:pt x="242" y="18"/>
                          <a:pt x="240" y="17"/>
                        </a:cubicBezTo>
                        <a:cubicBezTo>
                          <a:pt x="239" y="15"/>
                          <a:pt x="238" y="14"/>
                          <a:pt x="238" y="13"/>
                        </a:cubicBezTo>
                        <a:cubicBezTo>
                          <a:pt x="238" y="13"/>
                          <a:pt x="238" y="13"/>
                          <a:pt x="238" y="13"/>
                        </a:cubicBezTo>
                        <a:cubicBezTo>
                          <a:pt x="238" y="12"/>
                          <a:pt x="235" y="11"/>
                          <a:pt x="232" y="12"/>
                        </a:cubicBezTo>
                        <a:cubicBezTo>
                          <a:pt x="229" y="12"/>
                          <a:pt x="226" y="11"/>
                          <a:pt x="225" y="10"/>
                        </a:cubicBezTo>
                        <a:cubicBezTo>
                          <a:pt x="223" y="9"/>
                          <a:pt x="221" y="10"/>
                          <a:pt x="219" y="11"/>
                        </a:cubicBezTo>
                        <a:cubicBezTo>
                          <a:pt x="217" y="12"/>
                          <a:pt x="214" y="14"/>
                          <a:pt x="213" y="14"/>
                        </a:cubicBezTo>
                        <a:cubicBezTo>
                          <a:pt x="212" y="15"/>
                          <a:pt x="209" y="15"/>
                          <a:pt x="207" y="14"/>
                        </a:cubicBezTo>
                        <a:cubicBezTo>
                          <a:pt x="204" y="14"/>
                          <a:pt x="201" y="14"/>
                          <a:pt x="199" y="14"/>
                        </a:cubicBezTo>
                        <a:cubicBezTo>
                          <a:pt x="197" y="14"/>
                          <a:pt x="194" y="15"/>
                          <a:pt x="193" y="15"/>
                        </a:cubicBezTo>
                        <a:cubicBezTo>
                          <a:pt x="191" y="15"/>
                          <a:pt x="188" y="16"/>
                          <a:pt x="185" y="16"/>
                        </a:cubicBezTo>
                        <a:cubicBezTo>
                          <a:pt x="183" y="16"/>
                          <a:pt x="180" y="17"/>
                          <a:pt x="179" y="17"/>
                        </a:cubicBezTo>
                        <a:cubicBezTo>
                          <a:pt x="177" y="17"/>
                          <a:pt x="176" y="19"/>
                          <a:pt x="176" y="22"/>
                        </a:cubicBezTo>
                        <a:cubicBezTo>
                          <a:pt x="175" y="25"/>
                          <a:pt x="174" y="25"/>
                          <a:pt x="173" y="24"/>
                        </a:cubicBezTo>
                        <a:cubicBezTo>
                          <a:pt x="171" y="22"/>
                          <a:pt x="170" y="21"/>
                          <a:pt x="169" y="21"/>
                        </a:cubicBezTo>
                        <a:cubicBezTo>
                          <a:pt x="168" y="20"/>
                          <a:pt x="166" y="20"/>
                          <a:pt x="164" y="21"/>
                        </a:cubicBezTo>
                        <a:cubicBezTo>
                          <a:pt x="163" y="22"/>
                          <a:pt x="161" y="21"/>
                          <a:pt x="160" y="20"/>
                        </a:cubicBezTo>
                        <a:cubicBezTo>
                          <a:pt x="159" y="19"/>
                          <a:pt x="158" y="17"/>
                          <a:pt x="158" y="15"/>
                        </a:cubicBezTo>
                        <a:cubicBezTo>
                          <a:pt x="159" y="13"/>
                          <a:pt x="159" y="11"/>
                          <a:pt x="159" y="10"/>
                        </a:cubicBezTo>
                        <a:cubicBezTo>
                          <a:pt x="158" y="9"/>
                          <a:pt x="157" y="8"/>
                          <a:pt x="154" y="8"/>
                        </a:cubicBezTo>
                        <a:cubicBezTo>
                          <a:pt x="152" y="7"/>
                          <a:pt x="149" y="7"/>
                          <a:pt x="147" y="6"/>
                        </a:cubicBezTo>
                        <a:cubicBezTo>
                          <a:pt x="146" y="6"/>
                          <a:pt x="143" y="5"/>
                          <a:pt x="140" y="6"/>
                        </a:cubicBezTo>
                        <a:cubicBezTo>
                          <a:pt x="138" y="6"/>
                          <a:pt x="135" y="6"/>
                          <a:pt x="133" y="6"/>
                        </a:cubicBezTo>
                        <a:cubicBezTo>
                          <a:pt x="132" y="6"/>
                          <a:pt x="129" y="5"/>
                          <a:pt x="126" y="5"/>
                        </a:cubicBezTo>
                        <a:cubicBezTo>
                          <a:pt x="124" y="4"/>
                          <a:pt x="121" y="3"/>
                          <a:pt x="118" y="3"/>
                        </a:cubicBezTo>
                        <a:cubicBezTo>
                          <a:pt x="116" y="2"/>
                          <a:pt x="113" y="1"/>
                          <a:pt x="111" y="1"/>
                        </a:cubicBezTo>
                        <a:cubicBezTo>
                          <a:pt x="109" y="0"/>
                          <a:pt x="106" y="0"/>
                          <a:pt x="104" y="2"/>
                        </a:cubicBezTo>
                        <a:cubicBezTo>
                          <a:pt x="102" y="3"/>
                          <a:pt x="99" y="5"/>
                          <a:pt x="97" y="5"/>
                        </a:cubicBezTo>
                        <a:cubicBezTo>
                          <a:pt x="95" y="6"/>
                          <a:pt x="91" y="8"/>
                          <a:pt x="89" y="9"/>
                        </a:cubicBezTo>
                        <a:cubicBezTo>
                          <a:pt x="87" y="10"/>
                          <a:pt x="86" y="11"/>
                          <a:pt x="86" y="11"/>
                        </a:cubicBezTo>
                        <a:cubicBezTo>
                          <a:pt x="86" y="11"/>
                          <a:pt x="85" y="13"/>
                          <a:pt x="85" y="16"/>
                        </a:cubicBezTo>
                        <a:cubicBezTo>
                          <a:pt x="85" y="19"/>
                          <a:pt x="83" y="22"/>
                          <a:pt x="82" y="23"/>
                        </a:cubicBezTo>
                        <a:cubicBezTo>
                          <a:pt x="81" y="24"/>
                          <a:pt x="78" y="24"/>
                          <a:pt x="75" y="24"/>
                        </a:cubicBezTo>
                        <a:cubicBezTo>
                          <a:pt x="72" y="24"/>
                          <a:pt x="69" y="26"/>
                          <a:pt x="68" y="28"/>
                        </a:cubicBezTo>
                        <a:cubicBezTo>
                          <a:pt x="66" y="29"/>
                          <a:pt x="63" y="32"/>
                          <a:pt x="62" y="35"/>
                        </a:cubicBezTo>
                        <a:cubicBezTo>
                          <a:pt x="60" y="37"/>
                          <a:pt x="58" y="41"/>
                          <a:pt x="58" y="44"/>
                        </a:cubicBezTo>
                        <a:cubicBezTo>
                          <a:pt x="57" y="46"/>
                          <a:pt x="56" y="50"/>
                          <a:pt x="55" y="51"/>
                        </a:cubicBezTo>
                        <a:cubicBezTo>
                          <a:pt x="54" y="53"/>
                          <a:pt x="52" y="56"/>
                          <a:pt x="51" y="58"/>
                        </a:cubicBezTo>
                        <a:cubicBezTo>
                          <a:pt x="50" y="61"/>
                          <a:pt x="48" y="65"/>
                          <a:pt x="48" y="67"/>
                        </a:cubicBezTo>
                        <a:cubicBezTo>
                          <a:pt x="48" y="69"/>
                          <a:pt x="47" y="72"/>
                          <a:pt x="46" y="74"/>
                        </a:cubicBezTo>
                        <a:cubicBezTo>
                          <a:pt x="44" y="75"/>
                          <a:pt x="42" y="77"/>
                          <a:pt x="41" y="78"/>
                        </a:cubicBezTo>
                        <a:cubicBezTo>
                          <a:pt x="40" y="78"/>
                          <a:pt x="40" y="80"/>
                          <a:pt x="40" y="82"/>
                        </a:cubicBezTo>
                        <a:cubicBezTo>
                          <a:pt x="40" y="84"/>
                          <a:pt x="38" y="87"/>
                          <a:pt x="37" y="89"/>
                        </a:cubicBezTo>
                        <a:cubicBezTo>
                          <a:pt x="36" y="91"/>
                          <a:pt x="33" y="94"/>
                          <a:pt x="31" y="96"/>
                        </a:cubicBezTo>
                        <a:cubicBezTo>
                          <a:pt x="30" y="98"/>
                          <a:pt x="27" y="102"/>
                          <a:pt x="25" y="105"/>
                        </a:cubicBezTo>
                        <a:cubicBezTo>
                          <a:pt x="23" y="108"/>
                          <a:pt x="20" y="111"/>
                          <a:pt x="19" y="112"/>
                        </a:cubicBezTo>
                        <a:cubicBezTo>
                          <a:pt x="18" y="113"/>
                          <a:pt x="15" y="114"/>
                          <a:pt x="13" y="115"/>
                        </a:cubicBezTo>
                        <a:cubicBezTo>
                          <a:pt x="10" y="116"/>
                          <a:pt x="6" y="119"/>
                          <a:pt x="4" y="121"/>
                        </a:cubicBezTo>
                        <a:cubicBezTo>
                          <a:pt x="2" y="123"/>
                          <a:pt x="0" y="125"/>
                          <a:pt x="0" y="125"/>
                        </a:cubicBezTo>
                        <a:cubicBezTo>
                          <a:pt x="0" y="125"/>
                          <a:pt x="2" y="125"/>
                          <a:pt x="6" y="126"/>
                        </a:cubicBezTo>
                        <a:cubicBezTo>
                          <a:pt x="9" y="126"/>
                          <a:pt x="15" y="126"/>
                          <a:pt x="19" y="126"/>
                        </a:cubicBezTo>
                        <a:cubicBezTo>
                          <a:pt x="23" y="126"/>
                          <a:pt x="27" y="126"/>
                          <a:pt x="28" y="127"/>
                        </a:cubicBezTo>
                        <a:cubicBezTo>
                          <a:pt x="30" y="128"/>
                          <a:pt x="33" y="127"/>
                          <a:pt x="35" y="126"/>
                        </a:cubicBezTo>
                        <a:cubicBezTo>
                          <a:pt x="37" y="125"/>
                          <a:pt x="41" y="125"/>
                          <a:pt x="44" y="126"/>
                        </a:cubicBezTo>
                        <a:cubicBezTo>
                          <a:pt x="47" y="127"/>
                          <a:pt x="52" y="129"/>
                          <a:pt x="55" y="130"/>
                        </a:cubicBezTo>
                        <a:cubicBezTo>
                          <a:pt x="58" y="131"/>
                          <a:pt x="62" y="131"/>
                          <a:pt x="65" y="130"/>
                        </a:cubicBezTo>
                        <a:cubicBezTo>
                          <a:pt x="67" y="129"/>
                          <a:pt x="71" y="129"/>
                          <a:pt x="72" y="131"/>
                        </a:cubicBezTo>
                        <a:cubicBezTo>
                          <a:pt x="74" y="132"/>
                          <a:pt x="78" y="134"/>
                          <a:pt x="81" y="135"/>
                        </a:cubicBezTo>
                        <a:cubicBezTo>
                          <a:pt x="84" y="136"/>
                          <a:pt x="88" y="138"/>
                          <a:pt x="90" y="140"/>
                        </a:cubicBezTo>
                        <a:cubicBezTo>
                          <a:pt x="92" y="141"/>
                          <a:pt x="98" y="143"/>
                          <a:pt x="104" y="143"/>
                        </a:cubicBezTo>
                        <a:cubicBezTo>
                          <a:pt x="110" y="143"/>
                          <a:pt x="117" y="142"/>
                          <a:pt x="119" y="142"/>
                        </a:cubicBezTo>
                        <a:cubicBezTo>
                          <a:pt x="122" y="142"/>
                          <a:pt x="127" y="144"/>
                          <a:pt x="130" y="146"/>
                        </a:cubicBezTo>
                        <a:cubicBezTo>
                          <a:pt x="133" y="148"/>
                          <a:pt x="136" y="151"/>
                          <a:pt x="137" y="153"/>
                        </a:cubicBezTo>
                        <a:cubicBezTo>
                          <a:pt x="138" y="154"/>
                          <a:pt x="139" y="158"/>
                          <a:pt x="140" y="160"/>
                        </a:cubicBezTo>
                        <a:cubicBezTo>
                          <a:pt x="140" y="163"/>
                          <a:pt x="140" y="167"/>
                          <a:pt x="140" y="169"/>
                        </a:cubicBezTo>
                        <a:cubicBezTo>
                          <a:pt x="140" y="172"/>
                          <a:pt x="141" y="176"/>
                          <a:pt x="142" y="177"/>
                        </a:cubicBezTo>
                        <a:cubicBezTo>
                          <a:pt x="142" y="179"/>
                          <a:pt x="143" y="182"/>
                          <a:pt x="142" y="183"/>
                        </a:cubicBezTo>
                        <a:cubicBezTo>
                          <a:pt x="142" y="184"/>
                          <a:pt x="144" y="187"/>
                          <a:pt x="145" y="190"/>
                        </a:cubicBezTo>
                        <a:cubicBezTo>
                          <a:pt x="147" y="193"/>
                          <a:pt x="150" y="197"/>
                          <a:pt x="150" y="199"/>
                        </a:cubicBezTo>
                        <a:cubicBezTo>
                          <a:pt x="151" y="201"/>
                          <a:pt x="152" y="203"/>
                          <a:pt x="153" y="205"/>
                        </a:cubicBezTo>
                        <a:cubicBezTo>
                          <a:pt x="154" y="206"/>
                          <a:pt x="154" y="210"/>
                          <a:pt x="153" y="213"/>
                        </a:cubicBezTo>
                        <a:cubicBezTo>
                          <a:pt x="152" y="215"/>
                          <a:pt x="153" y="218"/>
                          <a:pt x="154" y="219"/>
                        </a:cubicBezTo>
                        <a:cubicBezTo>
                          <a:pt x="156" y="221"/>
                          <a:pt x="160" y="222"/>
                          <a:pt x="163" y="222"/>
                        </a:cubicBezTo>
                        <a:cubicBezTo>
                          <a:pt x="167" y="223"/>
                          <a:pt x="171" y="223"/>
                          <a:pt x="174" y="223"/>
                        </a:cubicBezTo>
                        <a:cubicBezTo>
                          <a:pt x="176" y="223"/>
                          <a:pt x="179" y="223"/>
                          <a:pt x="180" y="224"/>
                        </a:cubicBezTo>
                        <a:cubicBezTo>
                          <a:pt x="182" y="225"/>
                          <a:pt x="183" y="228"/>
                          <a:pt x="183" y="231"/>
                        </a:cubicBezTo>
                        <a:cubicBezTo>
                          <a:pt x="183" y="234"/>
                          <a:pt x="183" y="237"/>
                          <a:pt x="184" y="238"/>
                        </a:cubicBezTo>
                        <a:cubicBezTo>
                          <a:pt x="186" y="239"/>
                          <a:pt x="188" y="239"/>
                          <a:pt x="190" y="239"/>
                        </a:cubicBezTo>
                        <a:cubicBezTo>
                          <a:pt x="192" y="239"/>
                          <a:pt x="195" y="240"/>
                          <a:pt x="196" y="243"/>
                        </a:cubicBezTo>
                        <a:cubicBezTo>
                          <a:pt x="196" y="245"/>
                          <a:pt x="198" y="249"/>
                          <a:pt x="199" y="250"/>
                        </a:cubicBezTo>
                        <a:cubicBezTo>
                          <a:pt x="201" y="252"/>
                          <a:pt x="202" y="253"/>
                          <a:pt x="202" y="253"/>
                        </a:cubicBezTo>
                        <a:cubicBezTo>
                          <a:pt x="202" y="253"/>
                          <a:pt x="203" y="252"/>
                          <a:pt x="204" y="251"/>
                        </a:cubicBezTo>
                        <a:cubicBezTo>
                          <a:pt x="205" y="250"/>
                          <a:pt x="206" y="248"/>
                          <a:pt x="206" y="246"/>
                        </a:cubicBezTo>
                        <a:cubicBezTo>
                          <a:pt x="206" y="245"/>
                          <a:pt x="205" y="244"/>
                          <a:pt x="204" y="243"/>
                        </a:cubicBezTo>
                        <a:cubicBezTo>
                          <a:pt x="203" y="243"/>
                          <a:pt x="203" y="242"/>
                          <a:pt x="205" y="241"/>
                        </a:cubicBezTo>
                        <a:cubicBezTo>
                          <a:pt x="207" y="240"/>
                          <a:pt x="211" y="237"/>
                          <a:pt x="214" y="235"/>
                        </a:cubicBezTo>
                        <a:cubicBezTo>
                          <a:pt x="217" y="233"/>
                          <a:pt x="220" y="231"/>
                          <a:pt x="221" y="230"/>
                        </a:cubicBezTo>
                        <a:cubicBezTo>
                          <a:pt x="223" y="229"/>
                          <a:pt x="225" y="227"/>
                          <a:pt x="227" y="227"/>
                        </a:cubicBezTo>
                        <a:cubicBezTo>
                          <a:pt x="228" y="226"/>
                          <a:pt x="232" y="224"/>
                          <a:pt x="234" y="223"/>
                        </a:cubicBezTo>
                        <a:cubicBezTo>
                          <a:pt x="236" y="221"/>
                          <a:pt x="240" y="218"/>
                          <a:pt x="243" y="216"/>
                        </a:cubicBezTo>
                        <a:cubicBezTo>
                          <a:pt x="246" y="214"/>
                          <a:pt x="249" y="212"/>
                          <a:pt x="251" y="210"/>
                        </a:cubicBezTo>
                        <a:cubicBezTo>
                          <a:pt x="252" y="209"/>
                          <a:pt x="256" y="207"/>
                          <a:pt x="259" y="205"/>
                        </a:cubicBezTo>
                        <a:cubicBezTo>
                          <a:pt x="262" y="204"/>
                          <a:pt x="267" y="202"/>
                          <a:pt x="269" y="201"/>
                        </a:cubicBezTo>
                        <a:cubicBezTo>
                          <a:pt x="271" y="201"/>
                          <a:pt x="273" y="200"/>
                          <a:pt x="274" y="200"/>
                        </a:cubicBezTo>
                        <a:cubicBezTo>
                          <a:pt x="275" y="200"/>
                          <a:pt x="277" y="199"/>
                          <a:pt x="279" y="198"/>
                        </a:cubicBezTo>
                        <a:cubicBezTo>
                          <a:pt x="280" y="196"/>
                          <a:pt x="282" y="194"/>
                          <a:pt x="284" y="193"/>
                        </a:cubicBezTo>
                        <a:cubicBezTo>
                          <a:pt x="286" y="192"/>
                          <a:pt x="288" y="191"/>
                          <a:pt x="289" y="190"/>
                        </a:cubicBezTo>
                        <a:cubicBezTo>
                          <a:pt x="290" y="190"/>
                          <a:pt x="292" y="189"/>
                          <a:pt x="294" y="189"/>
                        </a:cubicBezTo>
                        <a:cubicBezTo>
                          <a:pt x="296" y="189"/>
                          <a:pt x="299" y="190"/>
                          <a:pt x="301" y="190"/>
                        </a:cubicBezTo>
                        <a:cubicBezTo>
                          <a:pt x="303" y="190"/>
                          <a:pt x="306" y="191"/>
                          <a:pt x="308" y="192"/>
                        </a:cubicBezTo>
                        <a:cubicBezTo>
                          <a:pt x="309" y="193"/>
                          <a:pt x="311" y="193"/>
                          <a:pt x="311" y="192"/>
                        </a:cubicBezTo>
                        <a:cubicBezTo>
                          <a:pt x="312" y="191"/>
                          <a:pt x="312" y="189"/>
                          <a:pt x="313" y="187"/>
                        </a:cubicBezTo>
                        <a:cubicBezTo>
                          <a:pt x="313" y="185"/>
                          <a:pt x="315" y="183"/>
                          <a:pt x="317" y="182"/>
                        </a:cubicBezTo>
                        <a:cubicBezTo>
                          <a:pt x="319" y="181"/>
                          <a:pt x="323" y="180"/>
                          <a:pt x="325" y="178"/>
                        </a:cubicBezTo>
                        <a:cubicBezTo>
                          <a:pt x="328" y="177"/>
                          <a:pt x="330" y="175"/>
                          <a:pt x="331" y="174"/>
                        </a:cubicBezTo>
                        <a:cubicBezTo>
                          <a:pt x="332" y="173"/>
                          <a:pt x="334" y="173"/>
                          <a:pt x="335" y="173"/>
                        </a:cubicBezTo>
                        <a:cubicBezTo>
                          <a:pt x="337" y="173"/>
                          <a:pt x="339" y="172"/>
                          <a:pt x="340" y="172"/>
                        </a:cubicBezTo>
                        <a:cubicBezTo>
                          <a:pt x="342" y="172"/>
                          <a:pt x="343" y="171"/>
                          <a:pt x="343" y="171"/>
                        </a:cubicBezTo>
                        <a:cubicBezTo>
                          <a:pt x="343" y="171"/>
                          <a:pt x="342" y="169"/>
                          <a:pt x="341" y="166"/>
                        </a:cubicBezTo>
                        <a:cubicBezTo>
                          <a:pt x="340" y="163"/>
                          <a:pt x="339" y="159"/>
                          <a:pt x="340" y="157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8" name="Freeform 32">
                    <a:extLst>
                      <a:ext uri="{FF2B5EF4-FFF2-40B4-BE49-F238E27FC236}">
                        <a16:creationId xmlns:a16="http://schemas.microsoft.com/office/drawing/2014/main" id="{DFAC1494-6387-7A0C-0638-6067F56D6F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74290" y="5411661"/>
                    <a:ext cx="289177" cy="210166"/>
                  </a:xfrm>
                  <a:custGeom>
                    <a:avLst/>
                    <a:gdLst/>
                    <a:ahLst/>
                    <a:cxnLst>
                      <a:cxn ang="0">
                        <a:pos x="145" y="15"/>
                      </a:cxn>
                      <a:cxn ang="0">
                        <a:pos x="135" y="5"/>
                      </a:cxn>
                      <a:cxn ang="0">
                        <a:pos x="129" y="0"/>
                      </a:cxn>
                      <a:cxn ang="0">
                        <a:pos x="120" y="6"/>
                      </a:cxn>
                      <a:cxn ang="0">
                        <a:pos x="113" y="22"/>
                      </a:cxn>
                      <a:cxn ang="0">
                        <a:pos x="107" y="35"/>
                      </a:cxn>
                      <a:cxn ang="0">
                        <a:pos x="98" y="43"/>
                      </a:cxn>
                      <a:cxn ang="0">
                        <a:pos x="81" y="49"/>
                      </a:cxn>
                      <a:cxn ang="0">
                        <a:pos x="71" y="52"/>
                      </a:cxn>
                      <a:cxn ang="0">
                        <a:pos x="51" y="51"/>
                      </a:cxn>
                      <a:cxn ang="0">
                        <a:pos x="33" y="55"/>
                      </a:cxn>
                      <a:cxn ang="0">
                        <a:pos x="10" y="61"/>
                      </a:cxn>
                      <a:cxn ang="0">
                        <a:pos x="6" y="69"/>
                      </a:cxn>
                      <a:cxn ang="0">
                        <a:pos x="17" y="75"/>
                      </a:cxn>
                      <a:cxn ang="0">
                        <a:pos x="28" y="79"/>
                      </a:cxn>
                      <a:cxn ang="0">
                        <a:pos x="14" y="86"/>
                      </a:cxn>
                      <a:cxn ang="0">
                        <a:pos x="1" y="96"/>
                      </a:cxn>
                      <a:cxn ang="0">
                        <a:pos x="4" y="110"/>
                      </a:cxn>
                      <a:cxn ang="0">
                        <a:pos x="10" y="108"/>
                      </a:cxn>
                      <a:cxn ang="0">
                        <a:pos x="6" y="103"/>
                      </a:cxn>
                      <a:cxn ang="0">
                        <a:pos x="13" y="97"/>
                      </a:cxn>
                      <a:cxn ang="0">
                        <a:pos x="20" y="94"/>
                      </a:cxn>
                      <a:cxn ang="0">
                        <a:pos x="28" y="98"/>
                      </a:cxn>
                      <a:cxn ang="0">
                        <a:pos x="40" y="92"/>
                      </a:cxn>
                      <a:cxn ang="0">
                        <a:pos x="43" y="97"/>
                      </a:cxn>
                      <a:cxn ang="0">
                        <a:pos x="36" y="98"/>
                      </a:cxn>
                      <a:cxn ang="0">
                        <a:pos x="47" y="99"/>
                      </a:cxn>
                      <a:cxn ang="0">
                        <a:pos x="56" y="98"/>
                      </a:cxn>
                      <a:cxn ang="0">
                        <a:pos x="72" y="97"/>
                      </a:cxn>
                      <a:cxn ang="0">
                        <a:pos x="92" y="97"/>
                      </a:cxn>
                      <a:cxn ang="0">
                        <a:pos x="106" y="97"/>
                      </a:cxn>
                      <a:cxn ang="0">
                        <a:pos x="117" y="98"/>
                      </a:cxn>
                      <a:cxn ang="0">
                        <a:pos x="119" y="88"/>
                      </a:cxn>
                      <a:cxn ang="0">
                        <a:pos x="121" y="77"/>
                      </a:cxn>
                      <a:cxn ang="0">
                        <a:pos x="137" y="68"/>
                      </a:cxn>
                      <a:cxn ang="0">
                        <a:pos x="151" y="64"/>
                      </a:cxn>
                      <a:cxn ang="0">
                        <a:pos x="162" y="57"/>
                      </a:cxn>
                      <a:cxn ang="0">
                        <a:pos x="162" y="45"/>
                      </a:cxn>
                      <a:cxn ang="0">
                        <a:pos x="163" y="32"/>
                      </a:cxn>
                      <a:cxn ang="0">
                        <a:pos x="167" y="22"/>
                      </a:cxn>
                      <a:cxn ang="0">
                        <a:pos x="155" y="18"/>
                      </a:cxn>
                    </a:cxnLst>
                    <a:rect l="0" t="0" r="r" b="b"/>
                    <a:pathLst>
                      <a:path w="167" h="110">
                        <a:moveTo>
                          <a:pt x="155" y="18"/>
                        </a:moveTo>
                        <a:cubicBezTo>
                          <a:pt x="152" y="18"/>
                          <a:pt x="147" y="16"/>
                          <a:pt x="145" y="15"/>
                        </a:cubicBezTo>
                        <a:cubicBezTo>
                          <a:pt x="142" y="14"/>
                          <a:pt x="139" y="12"/>
                          <a:pt x="137" y="11"/>
                        </a:cubicBezTo>
                        <a:cubicBezTo>
                          <a:pt x="136" y="10"/>
                          <a:pt x="135" y="7"/>
                          <a:pt x="135" y="5"/>
                        </a:cubicBezTo>
                        <a:cubicBezTo>
                          <a:pt x="134" y="4"/>
                          <a:pt x="133" y="1"/>
                          <a:pt x="132" y="1"/>
                        </a:cubicBezTo>
                        <a:cubicBezTo>
                          <a:pt x="130" y="0"/>
                          <a:pt x="129" y="0"/>
                          <a:pt x="129" y="0"/>
                        </a:cubicBezTo>
                        <a:cubicBezTo>
                          <a:pt x="129" y="0"/>
                          <a:pt x="127" y="0"/>
                          <a:pt x="125" y="1"/>
                        </a:cubicBezTo>
                        <a:cubicBezTo>
                          <a:pt x="122" y="2"/>
                          <a:pt x="120" y="4"/>
                          <a:pt x="120" y="6"/>
                        </a:cubicBezTo>
                        <a:cubicBezTo>
                          <a:pt x="119" y="8"/>
                          <a:pt x="118" y="12"/>
                          <a:pt x="117" y="14"/>
                        </a:cubicBezTo>
                        <a:cubicBezTo>
                          <a:pt x="116" y="16"/>
                          <a:pt x="114" y="20"/>
                          <a:pt x="113" y="22"/>
                        </a:cubicBezTo>
                        <a:cubicBezTo>
                          <a:pt x="112" y="23"/>
                          <a:pt x="110" y="27"/>
                          <a:pt x="109" y="28"/>
                        </a:cubicBezTo>
                        <a:cubicBezTo>
                          <a:pt x="108" y="30"/>
                          <a:pt x="107" y="33"/>
                          <a:pt x="107" y="35"/>
                        </a:cubicBezTo>
                        <a:cubicBezTo>
                          <a:pt x="107" y="37"/>
                          <a:pt x="104" y="40"/>
                          <a:pt x="100" y="42"/>
                        </a:cubicBezTo>
                        <a:cubicBezTo>
                          <a:pt x="100" y="42"/>
                          <a:pt x="100" y="42"/>
                          <a:pt x="98" y="43"/>
                        </a:cubicBezTo>
                        <a:cubicBezTo>
                          <a:pt x="95" y="43"/>
                          <a:pt x="95" y="43"/>
                          <a:pt x="95" y="43"/>
                        </a:cubicBezTo>
                        <a:cubicBezTo>
                          <a:pt x="90" y="45"/>
                          <a:pt x="83" y="47"/>
                          <a:pt x="81" y="49"/>
                        </a:cubicBezTo>
                        <a:cubicBezTo>
                          <a:pt x="78" y="50"/>
                          <a:pt x="76" y="52"/>
                          <a:pt x="76" y="53"/>
                        </a:cubicBezTo>
                        <a:cubicBezTo>
                          <a:pt x="76" y="53"/>
                          <a:pt x="73" y="53"/>
                          <a:pt x="71" y="52"/>
                        </a:cubicBezTo>
                        <a:cubicBezTo>
                          <a:pt x="68" y="50"/>
                          <a:pt x="64" y="50"/>
                          <a:pt x="62" y="51"/>
                        </a:cubicBezTo>
                        <a:cubicBezTo>
                          <a:pt x="59" y="51"/>
                          <a:pt x="54" y="52"/>
                          <a:pt x="51" y="51"/>
                        </a:cubicBezTo>
                        <a:cubicBezTo>
                          <a:pt x="48" y="51"/>
                          <a:pt x="43" y="51"/>
                          <a:pt x="41" y="52"/>
                        </a:cubicBezTo>
                        <a:cubicBezTo>
                          <a:pt x="38" y="53"/>
                          <a:pt x="35" y="54"/>
                          <a:pt x="33" y="55"/>
                        </a:cubicBezTo>
                        <a:cubicBezTo>
                          <a:pt x="32" y="56"/>
                          <a:pt x="27" y="57"/>
                          <a:pt x="24" y="57"/>
                        </a:cubicBezTo>
                        <a:cubicBezTo>
                          <a:pt x="20" y="58"/>
                          <a:pt x="14" y="59"/>
                          <a:pt x="10" y="61"/>
                        </a:cubicBezTo>
                        <a:cubicBezTo>
                          <a:pt x="7" y="63"/>
                          <a:pt x="3" y="64"/>
                          <a:pt x="3" y="64"/>
                        </a:cubicBezTo>
                        <a:cubicBezTo>
                          <a:pt x="3" y="64"/>
                          <a:pt x="4" y="66"/>
                          <a:pt x="6" y="69"/>
                        </a:cubicBezTo>
                        <a:cubicBezTo>
                          <a:pt x="7" y="71"/>
                          <a:pt x="11" y="74"/>
                          <a:pt x="15" y="75"/>
                        </a:cubicBezTo>
                        <a:cubicBezTo>
                          <a:pt x="15" y="75"/>
                          <a:pt x="15" y="75"/>
                          <a:pt x="17" y="75"/>
                        </a:cubicBezTo>
                        <a:cubicBezTo>
                          <a:pt x="20" y="75"/>
                          <a:pt x="20" y="75"/>
                          <a:pt x="20" y="75"/>
                        </a:cubicBezTo>
                        <a:cubicBezTo>
                          <a:pt x="24" y="75"/>
                          <a:pt x="28" y="76"/>
                          <a:pt x="28" y="79"/>
                        </a:cubicBezTo>
                        <a:cubicBezTo>
                          <a:pt x="28" y="81"/>
                          <a:pt x="26" y="83"/>
                          <a:pt x="23" y="84"/>
                        </a:cubicBezTo>
                        <a:cubicBezTo>
                          <a:pt x="21" y="85"/>
                          <a:pt x="17" y="86"/>
                          <a:pt x="14" y="86"/>
                        </a:cubicBezTo>
                        <a:cubicBezTo>
                          <a:pt x="11" y="86"/>
                          <a:pt x="7" y="88"/>
                          <a:pt x="5" y="89"/>
                        </a:cubicBezTo>
                        <a:cubicBezTo>
                          <a:pt x="3" y="91"/>
                          <a:pt x="1" y="94"/>
                          <a:pt x="1" y="96"/>
                        </a:cubicBezTo>
                        <a:cubicBezTo>
                          <a:pt x="0" y="98"/>
                          <a:pt x="1" y="102"/>
                          <a:pt x="2" y="105"/>
                        </a:cubicBezTo>
                        <a:cubicBezTo>
                          <a:pt x="3" y="108"/>
                          <a:pt x="4" y="110"/>
                          <a:pt x="4" y="110"/>
                        </a:cubicBezTo>
                        <a:cubicBezTo>
                          <a:pt x="4" y="110"/>
                          <a:pt x="5" y="110"/>
                          <a:pt x="6" y="110"/>
                        </a:cubicBezTo>
                        <a:cubicBezTo>
                          <a:pt x="8" y="110"/>
                          <a:pt x="9" y="109"/>
                          <a:pt x="10" y="108"/>
                        </a:cubicBezTo>
                        <a:cubicBezTo>
                          <a:pt x="11" y="107"/>
                          <a:pt x="11" y="106"/>
                          <a:pt x="9" y="105"/>
                        </a:cubicBezTo>
                        <a:cubicBezTo>
                          <a:pt x="8" y="105"/>
                          <a:pt x="6" y="104"/>
                          <a:pt x="6" y="103"/>
                        </a:cubicBezTo>
                        <a:cubicBezTo>
                          <a:pt x="6" y="102"/>
                          <a:pt x="7" y="100"/>
                          <a:pt x="8" y="99"/>
                        </a:cubicBezTo>
                        <a:cubicBezTo>
                          <a:pt x="10" y="98"/>
                          <a:pt x="12" y="97"/>
                          <a:pt x="13" y="97"/>
                        </a:cubicBezTo>
                        <a:cubicBezTo>
                          <a:pt x="15" y="97"/>
                          <a:pt x="16" y="96"/>
                          <a:pt x="17" y="95"/>
                        </a:cubicBezTo>
                        <a:cubicBezTo>
                          <a:pt x="17" y="93"/>
                          <a:pt x="18" y="93"/>
                          <a:pt x="20" y="94"/>
                        </a:cubicBezTo>
                        <a:cubicBezTo>
                          <a:pt x="21" y="95"/>
                          <a:pt x="23" y="96"/>
                          <a:pt x="24" y="97"/>
                        </a:cubicBezTo>
                        <a:cubicBezTo>
                          <a:pt x="25" y="98"/>
                          <a:pt x="27" y="98"/>
                          <a:pt x="28" y="98"/>
                        </a:cubicBezTo>
                        <a:cubicBezTo>
                          <a:pt x="29" y="98"/>
                          <a:pt x="32" y="97"/>
                          <a:pt x="34" y="95"/>
                        </a:cubicBezTo>
                        <a:cubicBezTo>
                          <a:pt x="35" y="94"/>
                          <a:pt x="38" y="93"/>
                          <a:pt x="40" y="92"/>
                        </a:cubicBezTo>
                        <a:cubicBezTo>
                          <a:pt x="42" y="92"/>
                          <a:pt x="44" y="93"/>
                          <a:pt x="45" y="94"/>
                        </a:cubicBezTo>
                        <a:cubicBezTo>
                          <a:pt x="46" y="95"/>
                          <a:pt x="45" y="97"/>
                          <a:pt x="43" y="97"/>
                        </a:cubicBezTo>
                        <a:cubicBezTo>
                          <a:pt x="41" y="97"/>
                          <a:pt x="39" y="97"/>
                          <a:pt x="38" y="97"/>
                        </a:cubicBezTo>
                        <a:cubicBezTo>
                          <a:pt x="38" y="97"/>
                          <a:pt x="37" y="97"/>
                          <a:pt x="36" y="98"/>
                        </a:cubicBezTo>
                        <a:cubicBezTo>
                          <a:pt x="35" y="99"/>
                          <a:pt x="36" y="100"/>
                          <a:pt x="39" y="100"/>
                        </a:cubicBezTo>
                        <a:cubicBezTo>
                          <a:pt x="41" y="100"/>
                          <a:pt x="44" y="100"/>
                          <a:pt x="47" y="99"/>
                        </a:cubicBezTo>
                        <a:cubicBezTo>
                          <a:pt x="49" y="99"/>
                          <a:pt x="51" y="98"/>
                          <a:pt x="52" y="99"/>
                        </a:cubicBezTo>
                        <a:cubicBezTo>
                          <a:pt x="53" y="99"/>
                          <a:pt x="55" y="98"/>
                          <a:pt x="56" y="98"/>
                        </a:cubicBezTo>
                        <a:cubicBezTo>
                          <a:pt x="58" y="97"/>
                          <a:pt x="60" y="96"/>
                          <a:pt x="63" y="96"/>
                        </a:cubicBezTo>
                        <a:cubicBezTo>
                          <a:pt x="65" y="96"/>
                          <a:pt x="69" y="97"/>
                          <a:pt x="72" y="97"/>
                        </a:cubicBezTo>
                        <a:cubicBezTo>
                          <a:pt x="75" y="97"/>
                          <a:pt x="80" y="97"/>
                          <a:pt x="83" y="97"/>
                        </a:cubicBezTo>
                        <a:cubicBezTo>
                          <a:pt x="86" y="97"/>
                          <a:pt x="90" y="97"/>
                          <a:pt x="92" y="97"/>
                        </a:cubicBezTo>
                        <a:cubicBezTo>
                          <a:pt x="95" y="96"/>
                          <a:pt x="98" y="96"/>
                          <a:pt x="100" y="96"/>
                        </a:cubicBezTo>
                        <a:cubicBezTo>
                          <a:pt x="101" y="96"/>
                          <a:pt x="104" y="97"/>
                          <a:pt x="106" y="97"/>
                        </a:cubicBezTo>
                        <a:cubicBezTo>
                          <a:pt x="108" y="97"/>
                          <a:pt x="111" y="98"/>
                          <a:pt x="113" y="99"/>
                        </a:cubicBezTo>
                        <a:cubicBezTo>
                          <a:pt x="115" y="99"/>
                          <a:pt x="117" y="99"/>
                          <a:pt x="117" y="98"/>
                        </a:cubicBezTo>
                        <a:cubicBezTo>
                          <a:pt x="117" y="97"/>
                          <a:pt x="117" y="95"/>
                          <a:pt x="118" y="93"/>
                        </a:cubicBezTo>
                        <a:cubicBezTo>
                          <a:pt x="119" y="92"/>
                          <a:pt x="120" y="89"/>
                          <a:pt x="119" y="88"/>
                        </a:cubicBezTo>
                        <a:cubicBezTo>
                          <a:pt x="118" y="87"/>
                          <a:pt x="118" y="84"/>
                          <a:pt x="118" y="82"/>
                        </a:cubicBezTo>
                        <a:cubicBezTo>
                          <a:pt x="118" y="80"/>
                          <a:pt x="120" y="78"/>
                          <a:pt x="121" y="77"/>
                        </a:cubicBezTo>
                        <a:cubicBezTo>
                          <a:pt x="123" y="76"/>
                          <a:pt x="126" y="74"/>
                          <a:pt x="129" y="72"/>
                        </a:cubicBezTo>
                        <a:cubicBezTo>
                          <a:pt x="131" y="71"/>
                          <a:pt x="135" y="69"/>
                          <a:pt x="137" y="68"/>
                        </a:cubicBezTo>
                        <a:cubicBezTo>
                          <a:pt x="139" y="67"/>
                          <a:pt x="142" y="66"/>
                          <a:pt x="145" y="66"/>
                        </a:cubicBezTo>
                        <a:cubicBezTo>
                          <a:pt x="147" y="65"/>
                          <a:pt x="150" y="64"/>
                          <a:pt x="151" y="64"/>
                        </a:cubicBezTo>
                        <a:cubicBezTo>
                          <a:pt x="152" y="63"/>
                          <a:pt x="155" y="62"/>
                          <a:pt x="157" y="61"/>
                        </a:cubicBezTo>
                        <a:cubicBezTo>
                          <a:pt x="160" y="60"/>
                          <a:pt x="162" y="58"/>
                          <a:pt x="162" y="57"/>
                        </a:cubicBezTo>
                        <a:cubicBezTo>
                          <a:pt x="163" y="56"/>
                          <a:pt x="163" y="54"/>
                          <a:pt x="163" y="53"/>
                        </a:cubicBezTo>
                        <a:cubicBezTo>
                          <a:pt x="162" y="51"/>
                          <a:pt x="162" y="48"/>
                          <a:pt x="162" y="45"/>
                        </a:cubicBezTo>
                        <a:cubicBezTo>
                          <a:pt x="162" y="42"/>
                          <a:pt x="162" y="39"/>
                          <a:pt x="161" y="38"/>
                        </a:cubicBezTo>
                        <a:cubicBezTo>
                          <a:pt x="160" y="36"/>
                          <a:pt x="161" y="33"/>
                          <a:pt x="163" y="32"/>
                        </a:cubicBezTo>
                        <a:cubicBezTo>
                          <a:pt x="165" y="30"/>
                          <a:pt x="167" y="27"/>
                          <a:pt x="167" y="25"/>
                        </a:cubicBezTo>
                        <a:cubicBezTo>
                          <a:pt x="167" y="23"/>
                          <a:pt x="167" y="22"/>
                          <a:pt x="167" y="22"/>
                        </a:cubicBezTo>
                        <a:cubicBezTo>
                          <a:pt x="167" y="22"/>
                          <a:pt x="166" y="21"/>
                          <a:pt x="164" y="20"/>
                        </a:cubicBezTo>
                        <a:cubicBezTo>
                          <a:pt x="162" y="19"/>
                          <a:pt x="159" y="18"/>
                          <a:pt x="155" y="18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29" name="Freeform 33">
                    <a:extLst>
                      <a:ext uri="{FF2B5EF4-FFF2-40B4-BE49-F238E27FC236}">
                        <a16:creationId xmlns:a16="http://schemas.microsoft.com/office/drawing/2014/main" id="{808C1A2A-6050-CEFB-48AD-03D0D5DC73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88478" y="3389219"/>
                    <a:ext cx="16106" cy="25058"/>
                  </a:xfrm>
                  <a:custGeom>
                    <a:avLst/>
                    <a:gdLst/>
                    <a:ahLst/>
                    <a:cxnLst>
                      <a:cxn ang="0">
                        <a:pos x="1" y="6"/>
                      </a:cxn>
                      <a:cxn ang="0">
                        <a:pos x="1" y="9"/>
                      </a:cxn>
                      <a:cxn ang="0">
                        <a:pos x="3" y="12"/>
                      </a:cxn>
                      <a:cxn ang="0">
                        <a:pos x="7" y="12"/>
                      </a:cxn>
                      <a:cxn ang="0">
                        <a:pos x="9" y="9"/>
                      </a:cxn>
                      <a:cxn ang="0">
                        <a:pos x="6" y="5"/>
                      </a:cxn>
                      <a:cxn ang="0">
                        <a:pos x="4" y="1"/>
                      </a:cxn>
                      <a:cxn ang="0">
                        <a:pos x="1" y="1"/>
                      </a:cxn>
                      <a:cxn ang="0">
                        <a:pos x="0" y="3"/>
                      </a:cxn>
                      <a:cxn ang="0">
                        <a:pos x="1" y="6"/>
                      </a:cxn>
                    </a:cxnLst>
                    <a:rect l="0" t="0" r="r" b="b"/>
                    <a:pathLst>
                      <a:path w="9" h="13">
                        <a:moveTo>
                          <a:pt x="1" y="6"/>
                        </a:moveTo>
                        <a:cubicBezTo>
                          <a:pt x="1" y="6"/>
                          <a:pt x="0" y="8"/>
                          <a:pt x="1" y="9"/>
                        </a:cubicBezTo>
                        <a:cubicBezTo>
                          <a:pt x="1" y="10"/>
                          <a:pt x="2" y="11"/>
                          <a:pt x="3" y="12"/>
                        </a:cubicBezTo>
                        <a:cubicBezTo>
                          <a:pt x="4" y="13"/>
                          <a:pt x="6" y="13"/>
                          <a:pt x="7" y="12"/>
                        </a:cubicBezTo>
                        <a:cubicBezTo>
                          <a:pt x="8" y="11"/>
                          <a:pt x="9" y="10"/>
                          <a:pt x="9" y="9"/>
                        </a:cubicBezTo>
                        <a:cubicBezTo>
                          <a:pt x="8" y="8"/>
                          <a:pt x="7" y="6"/>
                          <a:pt x="6" y="5"/>
                        </a:cubicBezTo>
                        <a:cubicBezTo>
                          <a:pt x="5" y="4"/>
                          <a:pt x="4" y="2"/>
                          <a:pt x="4" y="1"/>
                        </a:cubicBezTo>
                        <a:cubicBezTo>
                          <a:pt x="3" y="0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0" y="3"/>
                        </a:cubicBezTo>
                        <a:cubicBezTo>
                          <a:pt x="1" y="4"/>
                          <a:pt x="1" y="5"/>
                          <a:pt x="1" y="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0" name="Freeform 34">
                    <a:extLst>
                      <a:ext uri="{FF2B5EF4-FFF2-40B4-BE49-F238E27FC236}">
                        <a16:creationId xmlns:a16="http://schemas.microsoft.com/office/drawing/2014/main" id="{FBB283A8-A9B1-7A42-3591-25B2AC86CC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74271" y="3624443"/>
                    <a:ext cx="60764" cy="75983"/>
                  </a:xfrm>
                  <a:custGeom>
                    <a:avLst/>
                    <a:gdLst/>
                    <a:ahLst/>
                    <a:cxnLst>
                      <a:cxn ang="0">
                        <a:pos x="32" y="0"/>
                      </a:cxn>
                      <a:cxn ang="0">
                        <a:pos x="26" y="2"/>
                      </a:cxn>
                      <a:cxn ang="0">
                        <a:pos x="20" y="6"/>
                      </a:cxn>
                      <a:cxn ang="0">
                        <a:pos x="16" y="11"/>
                      </a:cxn>
                      <a:cxn ang="0">
                        <a:pos x="14" y="18"/>
                      </a:cxn>
                      <a:cxn ang="0">
                        <a:pos x="11" y="24"/>
                      </a:cxn>
                      <a:cxn ang="0">
                        <a:pos x="8" y="27"/>
                      </a:cxn>
                      <a:cxn ang="0">
                        <a:pos x="4" y="30"/>
                      </a:cxn>
                      <a:cxn ang="0">
                        <a:pos x="2" y="34"/>
                      </a:cxn>
                      <a:cxn ang="0">
                        <a:pos x="1" y="38"/>
                      </a:cxn>
                      <a:cxn ang="0">
                        <a:pos x="2" y="40"/>
                      </a:cxn>
                      <a:cxn ang="0">
                        <a:pos x="10" y="38"/>
                      </a:cxn>
                      <a:cxn ang="0">
                        <a:pos x="20" y="33"/>
                      </a:cxn>
                      <a:cxn ang="0">
                        <a:pos x="27" y="26"/>
                      </a:cxn>
                      <a:cxn ang="0">
                        <a:pos x="31" y="18"/>
                      </a:cxn>
                      <a:cxn ang="0">
                        <a:pos x="34" y="11"/>
                      </a:cxn>
                      <a:cxn ang="0">
                        <a:pos x="35" y="4"/>
                      </a:cxn>
                      <a:cxn ang="0">
                        <a:pos x="32" y="0"/>
                      </a:cxn>
                    </a:cxnLst>
                    <a:rect l="0" t="0" r="r" b="b"/>
                    <a:pathLst>
                      <a:path w="35" h="40">
                        <a:moveTo>
                          <a:pt x="32" y="0"/>
                        </a:moveTo>
                        <a:cubicBezTo>
                          <a:pt x="30" y="0"/>
                          <a:pt x="27" y="1"/>
                          <a:pt x="26" y="2"/>
                        </a:cubicBezTo>
                        <a:cubicBezTo>
                          <a:pt x="24" y="2"/>
                          <a:pt x="21" y="4"/>
                          <a:pt x="20" y="6"/>
                        </a:cubicBezTo>
                        <a:cubicBezTo>
                          <a:pt x="19" y="7"/>
                          <a:pt x="17" y="10"/>
                          <a:pt x="16" y="11"/>
                        </a:cubicBezTo>
                        <a:cubicBezTo>
                          <a:pt x="15" y="13"/>
                          <a:pt x="14" y="16"/>
                          <a:pt x="14" y="18"/>
                        </a:cubicBezTo>
                        <a:cubicBezTo>
                          <a:pt x="13" y="20"/>
                          <a:pt x="12" y="23"/>
                          <a:pt x="11" y="24"/>
                        </a:cubicBezTo>
                        <a:cubicBezTo>
                          <a:pt x="10" y="25"/>
                          <a:pt x="9" y="27"/>
                          <a:pt x="8" y="27"/>
                        </a:cubicBezTo>
                        <a:cubicBezTo>
                          <a:pt x="7" y="27"/>
                          <a:pt x="5" y="29"/>
                          <a:pt x="4" y="30"/>
                        </a:cubicBezTo>
                        <a:cubicBezTo>
                          <a:pt x="3" y="31"/>
                          <a:pt x="2" y="33"/>
                          <a:pt x="2" y="34"/>
                        </a:cubicBezTo>
                        <a:cubicBezTo>
                          <a:pt x="2" y="35"/>
                          <a:pt x="1" y="37"/>
                          <a:pt x="1" y="38"/>
                        </a:cubicBezTo>
                        <a:cubicBezTo>
                          <a:pt x="0" y="39"/>
                          <a:pt x="1" y="40"/>
                          <a:pt x="2" y="40"/>
                        </a:cubicBezTo>
                        <a:cubicBezTo>
                          <a:pt x="3" y="40"/>
                          <a:pt x="6" y="39"/>
                          <a:pt x="10" y="38"/>
                        </a:cubicBezTo>
                        <a:cubicBezTo>
                          <a:pt x="13" y="37"/>
                          <a:pt x="18" y="34"/>
                          <a:pt x="20" y="33"/>
                        </a:cubicBezTo>
                        <a:cubicBezTo>
                          <a:pt x="22" y="31"/>
                          <a:pt x="26" y="28"/>
                          <a:pt x="27" y="26"/>
                        </a:cubicBezTo>
                        <a:cubicBezTo>
                          <a:pt x="28" y="24"/>
                          <a:pt x="30" y="20"/>
                          <a:pt x="31" y="18"/>
                        </a:cubicBezTo>
                        <a:cubicBezTo>
                          <a:pt x="32" y="16"/>
                          <a:pt x="33" y="13"/>
                          <a:pt x="34" y="11"/>
                        </a:cubicBezTo>
                        <a:cubicBezTo>
                          <a:pt x="35" y="10"/>
                          <a:pt x="35" y="6"/>
                          <a:pt x="35" y="4"/>
                        </a:cubicBezTo>
                        <a:cubicBezTo>
                          <a:pt x="35" y="2"/>
                          <a:pt x="33" y="0"/>
                          <a:pt x="3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1" name="Freeform 35">
                    <a:extLst>
                      <a:ext uri="{FF2B5EF4-FFF2-40B4-BE49-F238E27FC236}">
                        <a16:creationId xmlns:a16="http://schemas.microsoft.com/office/drawing/2014/main" id="{12524DCC-34AC-0794-5616-EA810B0F3F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36499" y="3630101"/>
                    <a:ext cx="22695" cy="30717"/>
                  </a:xfrm>
                  <a:custGeom>
                    <a:avLst/>
                    <a:gdLst/>
                    <a:ahLst/>
                    <a:cxnLst>
                      <a:cxn ang="0">
                        <a:pos x="2" y="16"/>
                      </a:cxn>
                      <a:cxn ang="0">
                        <a:pos x="6" y="12"/>
                      </a:cxn>
                      <a:cxn ang="0">
                        <a:pos x="11" y="6"/>
                      </a:cxn>
                      <a:cxn ang="0">
                        <a:pos x="13" y="2"/>
                      </a:cxn>
                      <a:cxn ang="0">
                        <a:pos x="10" y="0"/>
                      </a:cxn>
                      <a:cxn ang="0">
                        <a:pos x="5" y="4"/>
                      </a:cxn>
                      <a:cxn ang="0">
                        <a:pos x="2" y="8"/>
                      </a:cxn>
                      <a:cxn ang="0">
                        <a:pos x="1" y="12"/>
                      </a:cxn>
                      <a:cxn ang="0">
                        <a:pos x="0" y="15"/>
                      </a:cxn>
                      <a:cxn ang="0">
                        <a:pos x="2" y="16"/>
                      </a:cxn>
                    </a:cxnLst>
                    <a:rect l="0" t="0" r="r" b="b"/>
                    <a:pathLst>
                      <a:path w="13" h="16">
                        <a:moveTo>
                          <a:pt x="2" y="16"/>
                        </a:moveTo>
                        <a:cubicBezTo>
                          <a:pt x="2" y="15"/>
                          <a:pt x="4" y="14"/>
                          <a:pt x="6" y="12"/>
                        </a:cubicBezTo>
                        <a:cubicBezTo>
                          <a:pt x="8" y="10"/>
                          <a:pt x="10" y="7"/>
                          <a:pt x="11" y="6"/>
                        </a:cubicBezTo>
                        <a:cubicBezTo>
                          <a:pt x="13" y="5"/>
                          <a:pt x="13" y="3"/>
                          <a:pt x="13" y="2"/>
                        </a:cubicBezTo>
                        <a:cubicBezTo>
                          <a:pt x="13" y="0"/>
                          <a:pt x="11" y="0"/>
                          <a:pt x="10" y="0"/>
                        </a:cubicBezTo>
                        <a:cubicBezTo>
                          <a:pt x="8" y="1"/>
                          <a:pt x="6" y="2"/>
                          <a:pt x="5" y="4"/>
                        </a:cubicBezTo>
                        <a:cubicBezTo>
                          <a:pt x="4" y="5"/>
                          <a:pt x="3" y="7"/>
                          <a:pt x="2" y="8"/>
                        </a:cubicBezTo>
                        <a:cubicBezTo>
                          <a:pt x="1" y="9"/>
                          <a:pt x="1" y="11"/>
                          <a:pt x="1" y="12"/>
                        </a:cubicBezTo>
                        <a:cubicBezTo>
                          <a:pt x="0" y="13"/>
                          <a:pt x="0" y="14"/>
                          <a:pt x="0" y="15"/>
                        </a:cubicBezTo>
                        <a:cubicBezTo>
                          <a:pt x="0" y="16"/>
                          <a:pt x="1" y="16"/>
                          <a:pt x="2" y="1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2" name="Freeform 36">
                    <a:extLst>
                      <a:ext uri="{FF2B5EF4-FFF2-40B4-BE49-F238E27FC236}">
                        <a16:creationId xmlns:a16="http://schemas.microsoft.com/office/drawing/2014/main" id="{3A2E87E0-03E2-90F6-3223-2F0DE5266F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47480" y="3579985"/>
                    <a:ext cx="30748" cy="21017"/>
                  </a:xfrm>
                  <a:custGeom>
                    <a:avLst/>
                    <a:gdLst/>
                    <a:ahLst/>
                    <a:cxnLst>
                      <a:cxn ang="0">
                        <a:pos x="15" y="7"/>
                      </a:cxn>
                      <a:cxn ang="0">
                        <a:pos x="18" y="3"/>
                      </a:cxn>
                      <a:cxn ang="0">
                        <a:pos x="15" y="0"/>
                      </a:cxn>
                      <a:cxn ang="0">
                        <a:pos x="10" y="1"/>
                      </a:cxn>
                      <a:cxn ang="0">
                        <a:pos x="4" y="3"/>
                      </a:cxn>
                      <a:cxn ang="0">
                        <a:pos x="1" y="6"/>
                      </a:cxn>
                      <a:cxn ang="0">
                        <a:pos x="1" y="10"/>
                      </a:cxn>
                      <a:cxn ang="0">
                        <a:pos x="5" y="11"/>
                      </a:cxn>
                      <a:cxn ang="0">
                        <a:pos x="10" y="10"/>
                      </a:cxn>
                      <a:cxn ang="0">
                        <a:pos x="15" y="7"/>
                      </a:cxn>
                    </a:cxnLst>
                    <a:rect l="0" t="0" r="r" b="b"/>
                    <a:pathLst>
                      <a:path w="18" h="11">
                        <a:moveTo>
                          <a:pt x="15" y="7"/>
                        </a:moveTo>
                        <a:cubicBezTo>
                          <a:pt x="17" y="6"/>
                          <a:pt x="18" y="4"/>
                          <a:pt x="18" y="3"/>
                        </a:cubicBezTo>
                        <a:cubicBezTo>
                          <a:pt x="18" y="1"/>
                          <a:pt x="17" y="0"/>
                          <a:pt x="15" y="0"/>
                        </a:cubicBezTo>
                        <a:cubicBezTo>
                          <a:pt x="13" y="0"/>
                          <a:pt x="11" y="1"/>
                          <a:pt x="10" y="1"/>
                        </a:cubicBezTo>
                        <a:cubicBezTo>
                          <a:pt x="9" y="2"/>
                          <a:pt x="6" y="3"/>
                          <a:pt x="4" y="3"/>
                        </a:cubicBezTo>
                        <a:cubicBezTo>
                          <a:pt x="2" y="3"/>
                          <a:pt x="1" y="4"/>
                          <a:pt x="1" y="6"/>
                        </a:cubicBezTo>
                        <a:cubicBezTo>
                          <a:pt x="0" y="7"/>
                          <a:pt x="1" y="9"/>
                          <a:pt x="1" y="10"/>
                        </a:cubicBezTo>
                        <a:cubicBezTo>
                          <a:pt x="1" y="11"/>
                          <a:pt x="3" y="11"/>
                          <a:pt x="5" y="11"/>
                        </a:cubicBezTo>
                        <a:cubicBezTo>
                          <a:pt x="6" y="11"/>
                          <a:pt x="9" y="11"/>
                          <a:pt x="10" y="10"/>
                        </a:cubicBezTo>
                        <a:cubicBezTo>
                          <a:pt x="11" y="9"/>
                          <a:pt x="14" y="8"/>
                          <a:pt x="15" y="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3" name="Freeform 37">
                    <a:extLst>
                      <a:ext uri="{FF2B5EF4-FFF2-40B4-BE49-F238E27FC236}">
                        <a16:creationId xmlns:a16="http://schemas.microsoft.com/office/drawing/2014/main" id="{E75EEE67-2C34-8148-7253-C307AB61D9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88478" y="3530677"/>
                    <a:ext cx="13910" cy="30717"/>
                  </a:xfrm>
                  <a:custGeom>
                    <a:avLst/>
                    <a:gdLst/>
                    <a:ahLst/>
                    <a:cxnLst>
                      <a:cxn ang="0">
                        <a:pos x="7" y="9"/>
                      </a:cxn>
                      <a:cxn ang="0">
                        <a:pos x="7" y="4"/>
                      </a:cxn>
                      <a:cxn ang="0">
                        <a:pos x="5" y="0"/>
                      </a:cxn>
                      <a:cxn ang="0">
                        <a:pos x="3" y="3"/>
                      </a:cxn>
                      <a:cxn ang="0">
                        <a:pos x="1" y="10"/>
                      </a:cxn>
                      <a:cxn ang="0">
                        <a:pos x="0" y="14"/>
                      </a:cxn>
                      <a:cxn ang="0">
                        <a:pos x="2" y="15"/>
                      </a:cxn>
                      <a:cxn ang="0">
                        <a:pos x="6" y="13"/>
                      </a:cxn>
                      <a:cxn ang="0">
                        <a:pos x="7" y="9"/>
                      </a:cxn>
                    </a:cxnLst>
                    <a:rect l="0" t="0" r="r" b="b"/>
                    <a:pathLst>
                      <a:path w="8" h="16">
                        <a:moveTo>
                          <a:pt x="7" y="9"/>
                        </a:moveTo>
                        <a:cubicBezTo>
                          <a:pt x="7" y="8"/>
                          <a:pt x="6" y="5"/>
                          <a:pt x="7" y="4"/>
                        </a:cubicBezTo>
                        <a:cubicBezTo>
                          <a:pt x="7" y="2"/>
                          <a:pt x="6" y="0"/>
                          <a:pt x="5" y="0"/>
                        </a:cubicBezTo>
                        <a:cubicBezTo>
                          <a:pt x="4" y="0"/>
                          <a:pt x="3" y="1"/>
                          <a:pt x="3" y="3"/>
                        </a:cubicBezTo>
                        <a:cubicBezTo>
                          <a:pt x="2" y="5"/>
                          <a:pt x="1" y="8"/>
                          <a:pt x="1" y="10"/>
                        </a:cubicBezTo>
                        <a:cubicBezTo>
                          <a:pt x="1" y="11"/>
                          <a:pt x="0" y="13"/>
                          <a:pt x="0" y="14"/>
                        </a:cubicBezTo>
                        <a:cubicBezTo>
                          <a:pt x="0" y="15"/>
                          <a:pt x="1" y="16"/>
                          <a:pt x="2" y="15"/>
                        </a:cubicBezTo>
                        <a:cubicBezTo>
                          <a:pt x="3" y="15"/>
                          <a:pt x="5" y="14"/>
                          <a:pt x="6" y="13"/>
                        </a:cubicBezTo>
                        <a:cubicBezTo>
                          <a:pt x="7" y="13"/>
                          <a:pt x="8" y="11"/>
                          <a:pt x="7" y="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4" name="Freeform 38">
                    <a:extLst>
                      <a:ext uri="{FF2B5EF4-FFF2-40B4-BE49-F238E27FC236}">
                        <a16:creationId xmlns:a16="http://schemas.microsoft.com/office/drawing/2014/main" id="{A773DB66-6FC5-0942-BB3D-CA41008E64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76764" y="3565435"/>
                    <a:ext cx="16838" cy="14550"/>
                  </a:xfrm>
                  <a:custGeom>
                    <a:avLst/>
                    <a:gdLst/>
                    <a:ahLst/>
                    <a:cxnLst>
                      <a:cxn ang="0">
                        <a:pos x="7" y="7"/>
                      </a:cxn>
                      <a:cxn ang="0">
                        <a:pos x="9" y="4"/>
                      </a:cxn>
                      <a:cxn ang="0">
                        <a:pos x="6" y="0"/>
                      </a:cxn>
                      <a:cxn ang="0">
                        <a:pos x="2" y="0"/>
                      </a:cxn>
                      <a:cxn ang="0">
                        <a:pos x="1" y="3"/>
                      </a:cxn>
                      <a:cxn ang="0">
                        <a:pos x="3" y="6"/>
                      </a:cxn>
                      <a:cxn ang="0">
                        <a:pos x="7" y="7"/>
                      </a:cxn>
                    </a:cxnLst>
                    <a:rect l="0" t="0" r="r" b="b"/>
                    <a:pathLst>
                      <a:path w="10" h="8">
                        <a:moveTo>
                          <a:pt x="7" y="7"/>
                        </a:moveTo>
                        <a:cubicBezTo>
                          <a:pt x="9" y="7"/>
                          <a:pt x="10" y="5"/>
                          <a:pt x="9" y="4"/>
                        </a:cubicBezTo>
                        <a:cubicBezTo>
                          <a:pt x="8" y="2"/>
                          <a:pt x="7" y="0"/>
                          <a:pt x="6" y="0"/>
                        </a:cubicBezTo>
                        <a:cubicBezTo>
                          <a:pt x="5" y="0"/>
                          <a:pt x="3" y="0"/>
                          <a:pt x="2" y="0"/>
                        </a:cubicBezTo>
                        <a:cubicBezTo>
                          <a:pt x="1" y="0"/>
                          <a:pt x="0" y="2"/>
                          <a:pt x="1" y="3"/>
                        </a:cubicBezTo>
                        <a:cubicBezTo>
                          <a:pt x="2" y="4"/>
                          <a:pt x="3" y="5"/>
                          <a:pt x="3" y="6"/>
                        </a:cubicBezTo>
                        <a:cubicBezTo>
                          <a:pt x="4" y="7"/>
                          <a:pt x="6" y="8"/>
                          <a:pt x="7" y="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5" name="Freeform 39">
                    <a:extLst>
                      <a:ext uri="{FF2B5EF4-FFF2-40B4-BE49-F238E27FC236}">
                        <a16:creationId xmlns:a16="http://schemas.microsoft.com/office/drawing/2014/main" id="{B3F17946-0959-8303-D84D-510D6FA23F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04583" y="3526635"/>
                    <a:ext cx="19034" cy="21017"/>
                  </a:xfrm>
                  <a:custGeom>
                    <a:avLst/>
                    <a:gdLst/>
                    <a:ahLst/>
                    <a:cxnLst>
                      <a:cxn ang="0">
                        <a:pos x="7" y="8"/>
                      </a:cxn>
                      <a:cxn ang="0">
                        <a:pos x="11" y="3"/>
                      </a:cxn>
                      <a:cxn ang="0">
                        <a:pos x="9" y="0"/>
                      </a:cxn>
                      <a:cxn ang="0">
                        <a:pos x="5" y="1"/>
                      </a:cxn>
                      <a:cxn ang="0">
                        <a:pos x="2" y="4"/>
                      </a:cxn>
                      <a:cxn ang="0">
                        <a:pos x="0" y="8"/>
                      </a:cxn>
                      <a:cxn ang="0">
                        <a:pos x="1" y="11"/>
                      </a:cxn>
                      <a:cxn ang="0">
                        <a:pos x="7" y="8"/>
                      </a:cxn>
                    </a:cxnLst>
                    <a:rect l="0" t="0" r="r" b="b"/>
                    <a:pathLst>
                      <a:path w="11" h="11">
                        <a:moveTo>
                          <a:pt x="7" y="8"/>
                        </a:moveTo>
                        <a:cubicBezTo>
                          <a:pt x="9" y="7"/>
                          <a:pt x="11" y="5"/>
                          <a:pt x="11" y="3"/>
                        </a:cubicBezTo>
                        <a:cubicBezTo>
                          <a:pt x="11" y="2"/>
                          <a:pt x="10" y="0"/>
                          <a:pt x="9" y="0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4" y="2"/>
                          <a:pt x="3" y="3"/>
                          <a:pt x="2" y="4"/>
                        </a:cubicBezTo>
                        <a:cubicBezTo>
                          <a:pt x="1" y="5"/>
                          <a:pt x="0" y="6"/>
                          <a:pt x="0" y="8"/>
                        </a:cubicBezTo>
                        <a:cubicBezTo>
                          <a:pt x="0" y="9"/>
                          <a:pt x="0" y="11"/>
                          <a:pt x="1" y="11"/>
                        </a:cubicBezTo>
                        <a:cubicBezTo>
                          <a:pt x="2" y="11"/>
                          <a:pt x="5" y="10"/>
                          <a:pt x="7" y="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6" name="Freeform 40">
                    <a:extLst>
                      <a:ext uri="{FF2B5EF4-FFF2-40B4-BE49-F238E27FC236}">
                        <a16:creationId xmlns:a16="http://schemas.microsoft.com/office/drawing/2014/main" id="{D1A794F0-FB6E-C997-C7CE-7D3555B06F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997263" y="3551694"/>
                    <a:ext cx="59300" cy="32334"/>
                  </a:xfrm>
                  <a:custGeom>
                    <a:avLst/>
                    <a:gdLst/>
                    <a:ahLst/>
                    <a:cxnLst>
                      <a:cxn ang="0">
                        <a:pos x="12" y="3"/>
                      </a:cxn>
                      <a:cxn ang="0">
                        <a:pos x="8" y="5"/>
                      </a:cxn>
                      <a:cxn ang="0">
                        <a:pos x="3" y="6"/>
                      </a:cxn>
                      <a:cxn ang="0">
                        <a:pos x="1" y="11"/>
                      </a:cxn>
                      <a:cxn ang="0">
                        <a:pos x="8" y="14"/>
                      </a:cxn>
                      <a:cxn ang="0">
                        <a:pos x="16" y="16"/>
                      </a:cxn>
                      <a:cxn ang="0">
                        <a:pos x="22" y="15"/>
                      </a:cxn>
                      <a:cxn ang="0">
                        <a:pos x="28" y="9"/>
                      </a:cxn>
                      <a:cxn ang="0">
                        <a:pos x="33" y="5"/>
                      </a:cxn>
                      <a:cxn ang="0">
                        <a:pos x="33" y="2"/>
                      </a:cxn>
                      <a:cxn ang="0">
                        <a:pos x="26" y="1"/>
                      </a:cxn>
                      <a:cxn ang="0">
                        <a:pos x="18" y="1"/>
                      </a:cxn>
                      <a:cxn ang="0">
                        <a:pos x="12" y="3"/>
                      </a:cxn>
                    </a:cxnLst>
                    <a:rect l="0" t="0" r="r" b="b"/>
                    <a:pathLst>
                      <a:path w="34" h="17">
                        <a:moveTo>
                          <a:pt x="12" y="3"/>
                        </a:moveTo>
                        <a:cubicBezTo>
                          <a:pt x="11" y="4"/>
                          <a:pt x="9" y="4"/>
                          <a:pt x="8" y="5"/>
                        </a:cubicBezTo>
                        <a:cubicBezTo>
                          <a:pt x="6" y="5"/>
                          <a:pt x="4" y="6"/>
                          <a:pt x="3" y="6"/>
                        </a:cubicBezTo>
                        <a:cubicBezTo>
                          <a:pt x="1" y="7"/>
                          <a:pt x="0" y="9"/>
                          <a:pt x="1" y="11"/>
                        </a:cubicBezTo>
                        <a:cubicBezTo>
                          <a:pt x="2" y="13"/>
                          <a:pt x="5" y="14"/>
                          <a:pt x="8" y="14"/>
                        </a:cubicBezTo>
                        <a:cubicBezTo>
                          <a:pt x="11" y="14"/>
                          <a:pt x="15" y="15"/>
                          <a:pt x="16" y="16"/>
                        </a:cubicBezTo>
                        <a:cubicBezTo>
                          <a:pt x="18" y="17"/>
                          <a:pt x="21" y="16"/>
                          <a:pt x="22" y="15"/>
                        </a:cubicBezTo>
                        <a:cubicBezTo>
                          <a:pt x="23" y="13"/>
                          <a:pt x="26" y="11"/>
                          <a:pt x="28" y="9"/>
                        </a:cubicBezTo>
                        <a:cubicBezTo>
                          <a:pt x="30" y="8"/>
                          <a:pt x="32" y="6"/>
                          <a:pt x="33" y="5"/>
                        </a:cubicBezTo>
                        <a:cubicBezTo>
                          <a:pt x="34" y="4"/>
                          <a:pt x="33" y="3"/>
                          <a:pt x="33" y="2"/>
                        </a:cubicBezTo>
                        <a:cubicBezTo>
                          <a:pt x="32" y="1"/>
                          <a:pt x="29" y="0"/>
                          <a:pt x="26" y="1"/>
                        </a:cubicBezTo>
                        <a:cubicBezTo>
                          <a:pt x="24" y="1"/>
                          <a:pt x="20" y="1"/>
                          <a:pt x="18" y="1"/>
                        </a:cubicBezTo>
                        <a:cubicBezTo>
                          <a:pt x="16" y="1"/>
                          <a:pt x="13" y="2"/>
                          <a:pt x="12" y="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7" name="Freeform 41">
                    <a:extLst>
                      <a:ext uri="{FF2B5EF4-FFF2-40B4-BE49-F238E27FC236}">
                        <a16:creationId xmlns:a16="http://schemas.microsoft.com/office/drawing/2014/main" id="{6EF34210-CD60-55CC-5E4E-2A7DC58DEE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4117" y="3574327"/>
                    <a:ext cx="29284" cy="17783"/>
                  </a:xfrm>
                  <a:custGeom>
                    <a:avLst/>
                    <a:gdLst/>
                    <a:ahLst/>
                    <a:cxnLst>
                      <a:cxn ang="0">
                        <a:pos x="1" y="4"/>
                      </a:cxn>
                      <a:cxn ang="0">
                        <a:pos x="0" y="6"/>
                      </a:cxn>
                      <a:cxn ang="0">
                        <a:pos x="4" y="8"/>
                      </a:cxn>
                      <a:cxn ang="0">
                        <a:pos x="11" y="9"/>
                      </a:cxn>
                      <a:cxn ang="0">
                        <a:pos x="16" y="7"/>
                      </a:cxn>
                      <a:cxn ang="0">
                        <a:pos x="16" y="2"/>
                      </a:cxn>
                      <a:cxn ang="0">
                        <a:pos x="11" y="0"/>
                      </a:cxn>
                      <a:cxn ang="0">
                        <a:pos x="5" y="1"/>
                      </a:cxn>
                      <a:cxn ang="0">
                        <a:pos x="1" y="4"/>
                      </a:cxn>
                    </a:cxnLst>
                    <a:rect l="0" t="0" r="r" b="b"/>
                    <a:pathLst>
                      <a:path w="17" h="9">
                        <a:moveTo>
                          <a:pt x="1" y="4"/>
                        </a:moveTo>
                        <a:cubicBezTo>
                          <a:pt x="0" y="4"/>
                          <a:pt x="0" y="6"/>
                          <a:pt x="0" y="6"/>
                        </a:cubicBezTo>
                        <a:cubicBezTo>
                          <a:pt x="0" y="7"/>
                          <a:pt x="1" y="8"/>
                          <a:pt x="4" y="8"/>
                        </a:cubicBezTo>
                        <a:cubicBezTo>
                          <a:pt x="6" y="9"/>
                          <a:pt x="9" y="9"/>
                          <a:pt x="11" y="9"/>
                        </a:cubicBezTo>
                        <a:cubicBezTo>
                          <a:pt x="12" y="9"/>
                          <a:pt x="15" y="8"/>
                          <a:pt x="16" y="7"/>
                        </a:cubicBezTo>
                        <a:cubicBezTo>
                          <a:pt x="17" y="5"/>
                          <a:pt x="17" y="3"/>
                          <a:pt x="16" y="2"/>
                        </a:cubicBezTo>
                        <a:cubicBezTo>
                          <a:pt x="15" y="1"/>
                          <a:pt x="12" y="0"/>
                          <a:pt x="11" y="0"/>
                        </a:cubicBezTo>
                        <a:cubicBezTo>
                          <a:pt x="9" y="0"/>
                          <a:pt x="7" y="1"/>
                          <a:pt x="5" y="1"/>
                        </a:cubicBezTo>
                        <a:cubicBezTo>
                          <a:pt x="4" y="2"/>
                          <a:pt x="2" y="3"/>
                          <a:pt x="1" y="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38" name="Freeform 42">
                    <a:extLst>
                      <a:ext uri="{FF2B5EF4-FFF2-40B4-BE49-F238E27FC236}">
                        <a16:creationId xmlns:a16="http://schemas.microsoft.com/office/drawing/2014/main" id="{9E4C8828-C2B7-9CFE-3758-C3A9834E60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35609" y="3765901"/>
                    <a:ext cx="16106" cy="12933"/>
                  </a:xfrm>
                  <a:custGeom>
                    <a:avLst/>
                    <a:gdLst/>
                    <a:ahLst/>
                    <a:cxnLst>
                      <a:cxn ang="0">
                        <a:pos x="6" y="0"/>
                      </a:cxn>
                      <a:cxn ang="0">
                        <a:pos x="1" y="1"/>
                      </a:cxn>
                      <a:cxn ang="0">
                        <a:pos x="0" y="3"/>
                      </a:cxn>
                      <a:cxn ang="0">
                        <a:pos x="3" y="5"/>
                      </a:cxn>
                      <a:cxn ang="0">
                        <a:pos x="5" y="5"/>
                      </a:cxn>
                      <a:cxn ang="0">
                        <a:pos x="8" y="6"/>
                      </a:cxn>
                      <a:cxn ang="0">
                        <a:pos x="9" y="5"/>
                      </a:cxn>
                      <a:cxn ang="0">
                        <a:pos x="6" y="0"/>
                      </a:cxn>
                    </a:cxnLst>
                    <a:rect l="0" t="0" r="r" b="b"/>
                    <a:pathLst>
                      <a:path w="9" h="7">
                        <a:moveTo>
                          <a:pt x="6" y="0"/>
                        </a:moveTo>
                        <a:cubicBezTo>
                          <a:pt x="5" y="0"/>
                          <a:pt x="3" y="0"/>
                          <a:pt x="1" y="1"/>
                        </a:cubicBezTo>
                        <a:cubicBezTo>
                          <a:pt x="0" y="2"/>
                          <a:pt x="0" y="3"/>
                          <a:pt x="0" y="3"/>
                        </a:cubicBezTo>
                        <a:cubicBezTo>
                          <a:pt x="1" y="4"/>
                          <a:pt x="2" y="5"/>
                          <a:pt x="3" y="5"/>
                        </a:cubicBezTo>
                        <a:cubicBezTo>
                          <a:pt x="3" y="6"/>
                          <a:pt x="4" y="6"/>
                          <a:pt x="5" y="5"/>
                        </a:cubicBezTo>
                        <a:cubicBezTo>
                          <a:pt x="6" y="4"/>
                          <a:pt x="7" y="5"/>
                          <a:pt x="8" y="6"/>
                        </a:cubicBezTo>
                        <a:cubicBezTo>
                          <a:pt x="9" y="7"/>
                          <a:pt x="9" y="7"/>
                          <a:pt x="9" y="5"/>
                        </a:cubicBezTo>
                        <a:cubicBezTo>
                          <a:pt x="9" y="3"/>
                          <a:pt x="7" y="1"/>
                          <a:pt x="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0" name="Freeform 43">
                    <a:extLst>
                      <a:ext uri="{FF2B5EF4-FFF2-40B4-BE49-F238E27FC236}">
                        <a16:creationId xmlns:a16="http://schemas.microsoft.com/office/drawing/2014/main" id="{47582AAB-1CC2-F769-5CCB-EBE9B4B4E0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53179" y="3761859"/>
                    <a:ext cx="8785" cy="12933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1" y="2"/>
                      </a:cxn>
                      <a:cxn ang="0">
                        <a:pos x="2" y="6"/>
                      </a:cxn>
                      <a:cxn ang="0">
                        <a:pos x="4" y="6"/>
                      </a:cxn>
                      <a:cxn ang="0">
                        <a:pos x="4" y="4"/>
                      </a:cxn>
                      <a:cxn ang="0">
                        <a:pos x="4" y="1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5" h="7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1" y="2"/>
                        </a:cubicBezTo>
                        <a:cubicBezTo>
                          <a:pt x="1" y="3"/>
                          <a:pt x="2" y="5"/>
                          <a:pt x="2" y="6"/>
                        </a:cubicBezTo>
                        <a:cubicBezTo>
                          <a:pt x="2" y="7"/>
                          <a:pt x="3" y="7"/>
                          <a:pt x="4" y="6"/>
                        </a:cubicBezTo>
                        <a:cubicBezTo>
                          <a:pt x="4" y="6"/>
                          <a:pt x="5" y="5"/>
                          <a:pt x="4" y="4"/>
                        </a:cubicBezTo>
                        <a:cubicBezTo>
                          <a:pt x="4" y="3"/>
                          <a:pt x="4" y="2"/>
                          <a:pt x="4" y="1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1" name="Freeform 44">
                    <a:extLst>
                      <a:ext uri="{FF2B5EF4-FFF2-40B4-BE49-F238E27FC236}">
                        <a16:creationId xmlns:a16="http://schemas.microsoft.com/office/drawing/2014/main" id="{9CE7F548-30E0-209A-012B-E1A6B013C6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46490" y="4825622"/>
                    <a:ext cx="5125" cy="15358"/>
                  </a:xfrm>
                  <a:custGeom>
                    <a:avLst/>
                    <a:gdLst/>
                    <a:ahLst/>
                    <a:cxnLst>
                      <a:cxn ang="0">
                        <a:pos x="1" y="1"/>
                      </a:cxn>
                      <a:cxn ang="0">
                        <a:pos x="0" y="6"/>
                      </a:cxn>
                      <a:cxn ang="0">
                        <a:pos x="1" y="7"/>
                      </a:cxn>
                      <a:cxn ang="0">
                        <a:pos x="3" y="4"/>
                      </a:cxn>
                      <a:cxn ang="0">
                        <a:pos x="2" y="1"/>
                      </a:cxn>
                      <a:cxn ang="0">
                        <a:pos x="1" y="1"/>
                      </a:cxn>
                    </a:cxnLst>
                    <a:rect l="0" t="0" r="r" b="b"/>
                    <a:pathLst>
                      <a:path w="3" h="8">
                        <a:moveTo>
                          <a:pt x="1" y="1"/>
                        </a:moveTo>
                        <a:cubicBezTo>
                          <a:pt x="1" y="2"/>
                          <a:pt x="1" y="4"/>
                          <a:pt x="0" y="6"/>
                        </a:cubicBezTo>
                        <a:cubicBezTo>
                          <a:pt x="0" y="7"/>
                          <a:pt x="0" y="8"/>
                          <a:pt x="1" y="7"/>
                        </a:cubicBezTo>
                        <a:cubicBezTo>
                          <a:pt x="2" y="7"/>
                          <a:pt x="2" y="6"/>
                          <a:pt x="3" y="4"/>
                        </a:cubicBezTo>
                        <a:cubicBezTo>
                          <a:pt x="3" y="3"/>
                          <a:pt x="3" y="1"/>
                          <a:pt x="2" y="1"/>
                        </a:cubicBezTo>
                        <a:cubicBezTo>
                          <a:pt x="1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2" name="Freeform 45">
                    <a:extLst>
                      <a:ext uri="{FF2B5EF4-FFF2-40B4-BE49-F238E27FC236}">
                        <a16:creationId xmlns:a16="http://schemas.microsoft.com/office/drawing/2014/main" id="{DFF1FF04-708F-47DA-3C69-B607BF1EEF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29633" y="5651735"/>
                    <a:ext cx="13910" cy="19400"/>
                  </a:xfrm>
                  <a:custGeom>
                    <a:avLst/>
                    <a:gdLst/>
                    <a:ahLst/>
                    <a:cxnLst>
                      <a:cxn ang="0">
                        <a:pos x="7" y="1"/>
                      </a:cxn>
                      <a:cxn ang="0">
                        <a:pos x="4" y="1"/>
                      </a:cxn>
                      <a:cxn ang="0">
                        <a:pos x="1" y="5"/>
                      </a:cxn>
                      <a:cxn ang="0">
                        <a:pos x="2" y="9"/>
                      </a:cxn>
                      <a:cxn ang="0">
                        <a:pos x="5" y="10"/>
                      </a:cxn>
                      <a:cxn ang="0">
                        <a:pos x="7" y="8"/>
                      </a:cxn>
                      <a:cxn ang="0">
                        <a:pos x="7" y="4"/>
                      </a:cxn>
                      <a:cxn ang="0">
                        <a:pos x="7" y="1"/>
                      </a:cxn>
                    </a:cxnLst>
                    <a:rect l="0" t="0" r="r" b="b"/>
                    <a:pathLst>
                      <a:path w="8" h="10">
                        <a:moveTo>
                          <a:pt x="7" y="1"/>
                        </a:moveTo>
                        <a:cubicBezTo>
                          <a:pt x="6" y="1"/>
                          <a:pt x="5" y="0"/>
                          <a:pt x="4" y="1"/>
                        </a:cubicBezTo>
                        <a:cubicBezTo>
                          <a:pt x="3" y="1"/>
                          <a:pt x="2" y="3"/>
                          <a:pt x="1" y="5"/>
                        </a:cubicBezTo>
                        <a:cubicBezTo>
                          <a:pt x="0" y="7"/>
                          <a:pt x="1" y="9"/>
                          <a:pt x="2" y="9"/>
                        </a:cubicBezTo>
                        <a:cubicBezTo>
                          <a:pt x="3" y="9"/>
                          <a:pt x="4" y="9"/>
                          <a:pt x="5" y="10"/>
                        </a:cubicBezTo>
                        <a:cubicBezTo>
                          <a:pt x="6" y="10"/>
                          <a:pt x="7" y="9"/>
                          <a:pt x="7" y="8"/>
                        </a:cubicBezTo>
                        <a:cubicBezTo>
                          <a:pt x="6" y="7"/>
                          <a:pt x="6" y="5"/>
                          <a:pt x="7" y="4"/>
                        </a:cubicBezTo>
                        <a:cubicBezTo>
                          <a:pt x="8" y="3"/>
                          <a:pt x="7" y="1"/>
                          <a:pt x="7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3" name="Freeform 46">
                    <a:extLst>
                      <a:ext uri="{FF2B5EF4-FFF2-40B4-BE49-F238E27FC236}">
                        <a16:creationId xmlns:a16="http://schemas.microsoft.com/office/drawing/2014/main" id="{1AE9ADD2-C90C-0D95-C437-17E88C61E2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07234" y="5602427"/>
                    <a:ext cx="17570" cy="9700"/>
                  </a:xfrm>
                  <a:custGeom>
                    <a:avLst/>
                    <a:gdLst/>
                    <a:ahLst/>
                    <a:cxnLst>
                      <a:cxn ang="0">
                        <a:pos x="6" y="0"/>
                      </a:cxn>
                      <a:cxn ang="0">
                        <a:pos x="3" y="1"/>
                      </a:cxn>
                      <a:cxn ang="0">
                        <a:pos x="1" y="4"/>
                      </a:cxn>
                      <a:cxn ang="0">
                        <a:pos x="3" y="5"/>
                      </a:cxn>
                      <a:cxn ang="0">
                        <a:pos x="9" y="4"/>
                      </a:cxn>
                      <a:cxn ang="0">
                        <a:pos x="9" y="2"/>
                      </a:cxn>
                      <a:cxn ang="0">
                        <a:pos x="6" y="0"/>
                      </a:cxn>
                    </a:cxnLst>
                    <a:rect l="0" t="0" r="r" b="b"/>
                    <a:pathLst>
                      <a:path w="10" h="5">
                        <a:moveTo>
                          <a:pt x="6" y="0"/>
                        </a:moveTo>
                        <a:cubicBezTo>
                          <a:pt x="5" y="0"/>
                          <a:pt x="4" y="0"/>
                          <a:pt x="3" y="1"/>
                        </a:cubicBezTo>
                        <a:cubicBezTo>
                          <a:pt x="2" y="2"/>
                          <a:pt x="1" y="3"/>
                          <a:pt x="1" y="4"/>
                        </a:cubicBezTo>
                        <a:cubicBezTo>
                          <a:pt x="0" y="4"/>
                          <a:pt x="2" y="5"/>
                          <a:pt x="3" y="5"/>
                        </a:cubicBezTo>
                        <a:cubicBezTo>
                          <a:pt x="5" y="5"/>
                          <a:pt x="7" y="5"/>
                          <a:pt x="9" y="4"/>
                        </a:cubicBezTo>
                        <a:cubicBezTo>
                          <a:pt x="10" y="3"/>
                          <a:pt x="10" y="2"/>
                          <a:pt x="9" y="2"/>
                        </a:cubicBezTo>
                        <a:cubicBezTo>
                          <a:pt x="8" y="1"/>
                          <a:pt x="6" y="0"/>
                          <a:pt x="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4" name="Freeform 47">
                    <a:extLst>
                      <a:ext uri="{FF2B5EF4-FFF2-40B4-BE49-F238E27FC236}">
                        <a16:creationId xmlns:a16="http://schemas.microsoft.com/office/drawing/2014/main" id="{09498704-C4F2-E6D3-E03F-AFB27BE11C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49816" y="6425307"/>
                    <a:ext cx="48318" cy="78408"/>
                  </a:xfrm>
                  <a:custGeom>
                    <a:avLst/>
                    <a:gdLst/>
                    <a:ahLst/>
                    <a:cxnLst>
                      <a:cxn ang="0">
                        <a:pos x="27" y="7"/>
                      </a:cxn>
                      <a:cxn ang="0">
                        <a:pos x="26" y="4"/>
                      </a:cxn>
                      <a:cxn ang="0">
                        <a:pos x="20" y="1"/>
                      </a:cxn>
                      <a:cxn ang="0">
                        <a:pos x="16" y="0"/>
                      </a:cxn>
                      <a:cxn ang="0">
                        <a:pos x="12" y="4"/>
                      </a:cxn>
                      <a:cxn ang="0">
                        <a:pos x="10" y="9"/>
                      </a:cxn>
                      <a:cxn ang="0">
                        <a:pos x="5" y="13"/>
                      </a:cxn>
                      <a:cxn ang="0">
                        <a:pos x="1" y="17"/>
                      </a:cxn>
                      <a:cxn ang="0">
                        <a:pos x="1" y="24"/>
                      </a:cxn>
                      <a:cxn ang="0">
                        <a:pos x="2" y="32"/>
                      </a:cxn>
                      <a:cxn ang="0">
                        <a:pos x="0" y="36"/>
                      </a:cxn>
                      <a:cxn ang="0">
                        <a:pos x="4" y="41"/>
                      </a:cxn>
                      <a:cxn ang="0">
                        <a:pos x="6" y="38"/>
                      </a:cxn>
                      <a:cxn ang="0">
                        <a:pos x="12" y="33"/>
                      </a:cxn>
                      <a:cxn ang="0">
                        <a:pos x="15" y="27"/>
                      </a:cxn>
                      <a:cxn ang="0">
                        <a:pos x="18" y="19"/>
                      </a:cxn>
                      <a:cxn ang="0">
                        <a:pos x="23" y="12"/>
                      </a:cxn>
                      <a:cxn ang="0">
                        <a:pos x="27" y="7"/>
                      </a:cxn>
                    </a:cxnLst>
                    <a:rect l="0" t="0" r="r" b="b"/>
                    <a:pathLst>
                      <a:path w="28" h="41">
                        <a:moveTo>
                          <a:pt x="27" y="7"/>
                        </a:moveTo>
                        <a:cubicBezTo>
                          <a:pt x="28" y="6"/>
                          <a:pt x="27" y="4"/>
                          <a:pt x="26" y="4"/>
                        </a:cubicBezTo>
                        <a:cubicBezTo>
                          <a:pt x="24" y="3"/>
                          <a:pt x="21" y="2"/>
                          <a:pt x="20" y="1"/>
                        </a:cubicBezTo>
                        <a:cubicBezTo>
                          <a:pt x="19" y="1"/>
                          <a:pt x="17" y="0"/>
                          <a:pt x="16" y="0"/>
                        </a:cubicBezTo>
                        <a:cubicBezTo>
                          <a:pt x="15" y="0"/>
                          <a:pt x="13" y="2"/>
                          <a:pt x="12" y="4"/>
                        </a:cubicBezTo>
                        <a:cubicBezTo>
                          <a:pt x="12" y="6"/>
                          <a:pt x="10" y="8"/>
                          <a:pt x="10" y="9"/>
                        </a:cubicBezTo>
                        <a:cubicBezTo>
                          <a:pt x="9" y="10"/>
                          <a:pt x="7" y="12"/>
                          <a:pt x="5" y="13"/>
                        </a:cubicBezTo>
                        <a:cubicBezTo>
                          <a:pt x="3" y="14"/>
                          <a:pt x="1" y="16"/>
                          <a:pt x="1" y="17"/>
                        </a:cubicBezTo>
                        <a:cubicBezTo>
                          <a:pt x="1" y="18"/>
                          <a:pt x="1" y="21"/>
                          <a:pt x="1" y="24"/>
                        </a:cubicBezTo>
                        <a:cubicBezTo>
                          <a:pt x="1" y="26"/>
                          <a:pt x="2" y="30"/>
                          <a:pt x="2" y="32"/>
                        </a:cubicBezTo>
                        <a:cubicBezTo>
                          <a:pt x="2" y="33"/>
                          <a:pt x="1" y="35"/>
                          <a:pt x="0" y="36"/>
                        </a:cubicBezTo>
                        <a:cubicBezTo>
                          <a:pt x="4" y="41"/>
                          <a:pt x="4" y="41"/>
                          <a:pt x="4" y="41"/>
                        </a:cubicBezTo>
                        <a:cubicBezTo>
                          <a:pt x="4" y="41"/>
                          <a:pt x="5" y="40"/>
                          <a:pt x="6" y="38"/>
                        </a:cubicBezTo>
                        <a:cubicBezTo>
                          <a:pt x="8" y="37"/>
                          <a:pt x="10" y="35"/>
                          <a:pt x="12" y="33"/>
                        </a:cubicBezTo>
                        <a:cubicBezTo>
                          <a:pt x="13" y="32"/>
                          <a:pt x="15" y="29"/>
                          <a:pt x="15" y="27"/>
                        </a:cubicBezTo>
                        <a:cubicBezTo>
                          <a:pt x="15" y="25"/>
                          <a:pt x="17" y="21"/>
                          <a:pt x="18" y="19"/>
                        </a:cubicBezTo>
                        <a:cubicBezTo>
                          <a:pt x="19" y="17"/>
                          <a:pt x="22" y="14"/>
                          <a:pt x="23" y="12"/>
                        </a:cubicBezTo>
                        <a:cubicBezTo>
                          <a:pt x="24" y="11"/>
                          <a:pt x="26" y="8"/>
                          <a:pt x="27" y="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ysClr val="windowText" lastClr="000000">
                          <a:lumMod val="50000"/>
                          <a:lumOff val="50000"/>
                        </a:sysClr>
                      </a:gs>
                      <a:gs pos="70000">
                        <a:sysClr val="window" lastClr="FFFFFF"/>
                      </a:gs>
                      <a:gs pos="100000">
                        <a:sysClr val="window" lastClr="FFFFFF">
                          <a:lumMod val="50000"/>
                        </a:sysClr>
                      </a:gs>
                    </a:gsLst>
                    <a:lin ang="16200000" scaled="1"/>
                  </a:gradFill>
                  <a:ln w="9525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grpSp>
                <p:nvGrpSpPr>
                  <p:cNvPr id="45" name="Group 65">
                    <a:extLst>
                      <a:ext uri="{FF2B5EF4-FFF2-40B4-BE49-F238E27FC236}">
                        <a16:creationId xmlns:a16="http://schemas.microsoft.com/office/drawing/2014/main" id="{AD8EBF40-2140-728B-4873-27F2590D32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929634" y="5518231"/>
                    <a:ext cx="261641" cy="332484"/>
                    <a:chOff x="3600" y="2208"/>
                    <a:chExt cx="473" cy="518"/>
                  </a:xfrm>
                </p:grpSpPr>
                <p:grpSp>
                  <p:nvGrpSpPr>
                    <p:cNvPr id="83" name="Group 66">
                      <a:extLst>
                        <a:ext uri="{FF2B5EF4-FFF2-40B4-BE49-F238E27FC236}">
                          <a16:creationId xmlns:a16="http://schemas.microsoft.com/office/drawing/2014/main" id="{FF5F86C6-BF4C-18D1-0A76-8209A21451E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rot="-252224">
                      <a:off x="3600" y="2208"/>
                      <a:ext cx="257" cy="518"/>
                      <a:chOff x="3456" y="2208"/>
                      <a:chExt cx="257" cy="518"/>
                    </a:xfrm>
                  </p:grpSpPr>
                  <p:sp>
                    <p:nvSpPr>
                      <p:cNvPr id="85" name="Freeform 67">
                        <a:extLst>
                          <a:ext uri="{FF2B5EF4-FFF2-40B4-BE49-F238E27FC236}">
                            <a16:creationId xmlns:a16="http://schemas.microsoft.com/office/drawing/2014/main" id="{46645371-1748-C03E-1C1D-8805FEDE114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6" y="2261"/>
                        <a:ext cx="85" cy="46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75"/>
                          </a:cxn>
                          <a:cxn ang="0">
                            <a:pos x="8" y="975"/>
                          </a:cxn>
                          <a:cxn ang="0">
                            <a:pos x="159" y="0"/>
                          </a:cxn>
                          <a:cxn ang="0">
                            <a:pos x="232" y="12"/>
                          </a:cxn>
                          <a:cxn ang="0">
                            <a:pos x="81" y="987"/>
                          </a:cxn>
                          <a:cxn ang="0">
                            <a:pos x="0" y="1275"/>
                          </a:cxn>
                        </a:cxnLst>
                        <a:rect l="0" t="0" r="r" b="b"/>
                        <a:pathLst>
                          <a:path w="232" h="1275">
                            <a:moveTo>
                              <a:pt x="0" y="1275"/>
                            </a:moveTo>
                            <a:lnTo>
                              <a:pt x="8" y="975"/>
                            </a:lnTo>
                            <a:lnTo>
                              <a:pt x="159" y="0"/>
                            </a:lnTo>
                            <a:lnTo>
                              <a:pt x="232" y="12"/>
                            </a:lnTo>
                            <a:lnTo>
                              <a:pt x="81" y="987"/>
                            </a:lnTo>
                            <a:lnTo>
                              <a:pt x="0" y="1275"/>
                            </a:lnTo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0C0C0"/>
                          </a:gs>
                          <a:gs pos="50000">
                            <a:srgbClr val="808080">
                              <a:alpha val="89999"/>
                            </a:srgbClr>
                          </a:gs>
                          <a:gs pos="100000">
                            <a:srgbClr val="C0C0C0"/>
                          </a:gs>
                        </a:gsLst>
                        <a:lin ang="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86" name="Freeform 68">
                        <a:extLst>
                          <a:ext uri="{FF2B5EF4-FFF2-40B4-BE49-F238E27FC236}">
                            <a16:creationId xmlns:a16="http://schemas.microsoft.com/office/drawing/2014/main" id="{ACA7EDDD-8829-D67E-AEBA-E43298D5791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9" y="2263"/>
                        <a:ext cx="64" cy="447"/>
                      </a:xfrm>
                      <a:custGeom>
                        <a:avLst/>
                        <a:gdLst>
                          <a:gd name="T0" fmla="*/ 0 w 175"/>
                          <a:gd name="T1" fmla="*/ 163 h 1223"/>
                          <a:gd name="T2" fmla="*/ 1 w 175"/>
                          <a:gd name="T3" fmla="*/ 130 h 1223"/>
                          <a:gd name="T4" fmla="*/ 22 w 175"/>
                          <a:gd name="T5" fmla="*/ 0 h 1223"/>
                          <a:gd name="T6" fmla="*/ 23 w 175"/>
                          <a:gd name="T7" fmla="*/ 0 h 1223"/>
                          <a:gd name="T8" fmla="*/ 3 w 175"/>
                          <a:gd name="T9" fmla="*/ 130 h 1223"/>
                          <a:gd name="T10" fmla="*/ 0 w 175"/>
                          <a:gd name="T11" fmla="*/ 163 h 122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75"/>
                          <a:gd name="T19" fmla="*/ 0 h 1223"/>
                          <a:gd name="T20" fmla="*/ 175 w 175"/>
                          <a:gd name="T21" fmla="*/ 1223 h 1223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75" h="1223">
                            <a:moveTo>
                              <a:pt x="0" y="1223"/>
                            </a:moveTo>
                            <a:lnTo>
                              <a:pt x="12" y="975"/>
                            </a:lnTo>
                            <a:lnTo>
                              <a:pt x="161" y="0"/>
                            </a:lnTo>
                            <a:lnTo>
                              <a:pt x="175" y="2"/>
                            </a:lnTo>
                            <a:lnTo>
                              <a:pt x="24" y="978"/>
                            </a:lnTo>
                            <a:lnTo>
                              <a:pt x="0" y="12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87" name="Oval 69">
                        <a:extLst>
                          <a:ext uri="{FF2B5EF4-FFF2-40B4-BE49-F238E27FC236}">
                            <a16:creationId xmlns:a16="http://schemas.microsoft.com/office/drawing/2014/main" id="{CF971CCC-5D15-6D55-41B7-4BD3498BA7A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6" y="2208"/>
                        <a:ext cx="257" cy="257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0071FF"/>
                          </a:gs>
                          <a:gs pos="100000">
                            <a:srgbClr val="00C9FF"/>
                          </a:gs>
                        </a:gsLst>
                        <a:lin ang="540000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88" name="Oval 70">
                        <a:extLst>
                          <a:ext uri="{FF2B5EF4-FFF2-40B4-BE49-F238E27FC236}">
                            <a16:creationId xmlns:a16="http://schemas.microsoft.com/office/drawing/2014/main" id="{BADF2970-0AD6-3623-7033-BE5AA648B8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84" y="2214"/>
                        <a:ext cx="201" cy="150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00C9FF"/>
                          </a:gs>
                        </a:gsLst>
                        <a:lin ang="540000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84" name="Freeform 71">
                      <a:extLst>
                        <a:ext uri="{FF2B5EF4-FFF2-40B4-BE49-F238E27FC236}">
                          <a16:creationId xmlns:a16="http://schemas.microsoft.com/office/drawing/2014/main" id="{E6D6F0AC-97B0-277D-A496-A4B0E3FD717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89" y="2416"/>
                      <a:ext cx="384" cy="306"/>
                    </a:xfrm>
                    <a:custGeom>
                      <a:avLst/>
                      <a:gdLst>
                        <a:gd name="T0" fmla="*/ 54 w 1886"/>
                        <a:gd name="T1" fmla="*/ 0 h 1271"/>
                        <a:gd name="T2" fmla="*/ 22 w 1886"/>
                        <a:gd name="T3" fmla="*/ 12 h 1271"/>
                        <a:gd name="T4" fmla="*/ 33 w 1886"/>
                        <a:gd name="T5" fmla="*/ 28 h 1271"/>
                        <a:gd name="T6" fmla="*/ 13 w 1886"/>
                        <a:gd name="T7" fmla="*/ 52 h 1271"/>
                        <a:gd name="T8" fmla="*/ 0 w 1886"/>
                        <a:gd name="T9" fmla="*/ 74 h 1271"/>
                        <a:gd name="T10" fmla="*/ 20 w 1886"/>
                        <a:gd name="T11" fmla="*/ 53 h 1271"/>
                        <a:gd name="T12" fmla="*/ 39 w 1886"/>
                        <a:gd name="T13" fmla="*/ 29 h 1271"/>
                        <a:gd name="T14" fmla="*/ 40 w 1886"/>
                        <a:gd name="T15" fmla="*/ 29 h 1271"/>
                        <a:gd name="T16" fmla="*/ 76 w 1886"/>
                        <a:gd name="T17" fmla="*/ 14 h 1271"/>
                        <a:gd name="T18" fmla="*/ 54 w 1886"/>
                        <a:gd name="T19" fmla="*/ 0 h 1271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886"/>
                        <a:gd name="T31" fmla="*/ 0 h 1271"/>
                        <a:gd name="T32" fmla="*/ 1886 w 1886"/>
                        <a:gd name="T33" fmla="*/ 1271 h 1271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886" h="1271">
                          <a:moveTo>
                            <a:pt x="1308" y="4"/>
                          </a:moveTo>
                          <a:cubicBezTo>
                            <a:pt x="988" y="0"/>
                            <a:pt x="652" y="88"/>
                            <a:pt x="534" y="210"/>
                          </a:cubicBezTo>
                          <a:cubicBezTo>
                            <a:pt x="424" y="325"/>
                            <a:pt x="529" y="440"/>
                            <a:pt x="794" y="485"/>
                          </a:cubicBezTo>
                          <a:cubicBezTo>
                            <a:pt x="324" y="898"/>
                            <a:pt x="324" y="898"/>
                            <a:pt x="324" y="898"/>
                          </a:cubicBezTo>
                          <a:cubicBezTo>
                            <a:pt x="0" y="1271"/>
                            <a:pt x="0" y="1271"/>
                            <a:pt x="0" y="1271"/>
                          </a:cubicBezTo>
                          <a:cubicBezTo>
                            <a:pt x="475" y="924"/>
                            <a:pt x="475" y="924"/>
                            <a:pt x="475" y="924"/>
                          </a:cubicBezTo>
                          <a:cubicBezTo>
                            <a:pt x="933" y="501"/>
                            <a:pt x="933" y="501"/>
                            <a:pt x="933" y="501"/>
                          </a:cubicBezTo>
                          <a:cubicBezTo>
                            <a:pt x="941" y="502"/>
                            <a:pt x="950" y="502"/>
                            <a:pt x="958" y="503"/>
                          </a:cubicBezTo>
                          <a:cubicBezTo>
                            <a:pt x="1361" y="523"/>
                            <a:pt x="1765" y="401"/>
                            <a:pt x="1829" y="247"/>
                          </a:cubicBezTo>
                          <a:cubicBezTo>
                            <a:pt x="1886" y="111"/>
                            <a:pt x="1644" y="8"/>
                            <a:pt x="1308" y="4"/>
                          </a:cubicBezTo>
                          <a:close/>
                        </a:path>
                      </a:pathLst>
                    </a:custGeom>
                    <a:solidFill>
                      <a:srgbClr val="231F20">
                        <a:alpha val="30196"/>
                      </a:srgb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grpSp>
                <p:nvGrpSpPr>
                  <p:cNvPr id="46" name="Group 65">
                    <a:extLst>
                      <a:ext uri="{FF2B5EF4-FFF2-40B4-BE49-F238E27FC236}">
                        <a16:creationId xmlns:a16="http://schemas.microsoft.com/office/drawing/2014/main" id="{7EBE7061-929C-64BF-8879-BA2EAA584C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229701" y="4958808"/>
                    <a:ext cx="289177" cy="326963"/>
                    <a:chOff x="3600" y="2208"/>
                    <a:chExt cx="473" cy="518"/>
                  </a:xfrm>
                </p:grpSpPr>
                <p:grpSp>
                  <p:nvGrpSpPr>
                    <p:cNvPr id="77" name="Group 66">
                      <a:extLst>
                        <a:ext uri="{FF2B5EF4-FFF2-40B4-BE49-F238E27FC236}">
                          <a16:creationId xmlns:a16="http://schemas.microsoft.com/office/drawing/2014/main" id="{8B747438-522A-13C4-B612-71652A6E432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rot="-252224">
                      <a:off x="3600" y="2208"/>
                      <a:ext cx="257" cy="518"/>
                      <a:chOff x="3456" y="2208"/>
                      <a:chExt cx="257" cy="518"/>
                    </a:xfrm>
                  </p:grpSpPr>
                  <p:sp>
                    <p:nvSpPr>
                      <p:cNvPr id="79" name="Freeform 67">
                        <a:extLst>
                          <a:ext uri="{FF2B5EF4-FFF2-40B4-BE49-F238E27FC236}">
                            <a16:creationId xmlns:a16="http://schemas.microsoft.com/office/drawing/2014/main" id="{2BEC30D6-13B3-5C9A-301E-7D1AA042381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6" y="2261"/>
                        <a:ext cx="85" cy="46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75"/>
                          </a:cxn>
                          <a:cxn ang="0">
                            <a:pos x="8" y="975"/>
                          </a:cxn>
                          <a:cxn ang="0">
                            <a:pos x="159" y="0"/>
                          </a:cxn>
                          <a:cxn ang="0">
                            <a:pos x="232" y="12"/>
                          </a:cxn>
                          <a:cxn ang="0">
                            <a:pos x="81" y="987"/>
                          </a:cxn>
                          <a:cxn ang="0">
                            <a:pos x="0" y="1275"/>
                          </a:cxn>
                        </a:cxnLst>
                        <a:rect l="0" t="0" r="r" b="b"/>
                        <a:pathLst>
                          <a:path w="232" h="1275">
                            <a:moveTo>
                              <a:pt x="0" y="1275"/>
                            </a:moveTo>
                            <a:lnTo>
                              <a:pt x="8" y="975"/>
                            </a:lnTo>
                            <a:lnTo>
                              <a:pt x="159" y="0"/>
                            </a:lnTo>
                            <a:lnTo>
                              <a:pt x="232" y="12"/>
                            </a:lnTo>
                            <a:lnTo>
                              <a:pt x="81" y="987"/>
                            </a:lnTo>
                            <a:lnTo>
                              <a:pt x="0" y="1275"/>
                            </a:lnTo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0C0C0"/>
                          </a:gs>
                          <a:gs pos="50000">
                            <a:srgbClr val="808080">
                              <a:alpha val="89999"/>
                            </a:srgbClr>
                          </a:gs>
                          <a:gs pos="100000">
                            <a:srgbClr val="C0C0C0"/>
                          </a:gs>
                        </a:gsLst>
                        <a:lin ang="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80" name="Freeform 68">
                        <a:extLst>
                          <a:ext uri="{FF2B5EF4-FFF2-40B4-BE49-F238E27FC236}">
                            <a16:creationId xmlns:a16="http://schemas.microsoft.com/office/drawing/2014/main" id="{2948FE60-5437-DB1B-8538-DF056888A5F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9" y="2263"/>
                        <a:ext cx="64" cy="447"/>
                      </a:xfrm>
                      <a:custGeom>
                        <a:avLst/>
                        <a:gdLst>
                          <a:gd name="T0" fmla="*/ 0 w 175"/>
                          <a:gd name="T1" fmla="*/ 163 h 1223"/>
                          <a:gd name="T2" fmla="*/ 1 w 175"/>
                          <a:gd name="T3" fmla="*/ 130 h 1223"/>
                          <a:gd name="T4" fmla="*/ 22 w 175"/>
                          <a:gd name="T5" fmla="*/ 0 h 1223"/>
                          <a:gd name="T6" fmla="*/ 23 w 175"/>
                          <a:gd name="T7" fmla="*/ 0 h 1223"/>
                          <a:gd name="T8" fmla="*/ 3 w 175"/>
                          <a:gd name="T9" fmla="*/ 130 h 1223"/>
                          <a:gd name="T10" fmla="*/ 0 w 175"/>
                          <a:gd name="T11" fmla="*/ 163 h 122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75"/>
                          <a:gd name="T19" fmla="*/ 0 h 1223"/>
                          <a:gd name="T20" fmla="*/ 175 w 175"/>
                          <a:gd name="T21" fmla="*/ 1223 h 1223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75" h="1223">
                            <a:moveTo>
                              <a:pt x="0" y="1223"/>
                            </a:moveTo>
                            <a:lnTo>
                              <a:pt x="12" y="975"/>
                            </a:lnTo>
                            <a:lnTo>
                              <a:pt x="161" y="0"/>
                            </a:lnTo>
                            <a:lnTo>
                              <a:pt x="175" y="2"/>
                            </a:lnTo>
                            <a:lnTo>
                              <a:pt x="24" y="978"/>
                            </a:lnTo>
                            <a:lnTo>
                              <a:pt x="0" y="12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81" name="Oval 69">
                        <a:extLst>
                          <a:ext uri="{FF2B5EF4-FFF2-40B4-BE49-F238E27FC236}">
                            <a16:creationId xmlns:a16="http://schemas.microsoft.com/office/drawing/2014/main" id="{43D3F6B0-D9CD-0CD8-9AA8-298A9D45195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6" y="2208"/>
                        <a:ext cx="257" cy="257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0071FF"/>
                          </a:gs>
                          <a:gs pos="100000">
                            <a:srgbClr val="00C9FF"/>
                          </a:gs>
                        </a:gsLst>
                        <a:lin ang="540000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82" name="Oval 70">
                        <a:extLst>
                          <a:ext uri="{FF2B5EF4-FFF2-40B4-BE49-F238E27FC236}">
                            <a16:creationId xmlns:a16="http://schemas.microsoft.com/office/drawing/2014/main" id="{4E8B62E8-E3FA-CEB2-B6CF-E39B5B4B83A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84" y="2214"/>
                        <a:ext cx="201" cy="150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00C9FF"/>
                          </a:gs>
                        </a:gsLst>
                        <a:lin ang="540000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78" name="Freeform 71">
                      <a:extLst>
                        <a:ext uri="{FF2B5EF4-FFF2-40B4-BE49-F238E27FC236}">
                          <a16:creationId xmlns:a16="http://schemas.microsoft.com/office/drawing/2014/main" id="{7B523680-5381-76EF-2559-B1C6E5DEB7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89" y="2416"/>
                      <a:ext cx="384" cy="306"/>
                    </a:xfrm>
                    <a:custGeom>
                      <a:avLst/>
                      <a:gdLst>
                        <a:gd name="T0" fmla="*/ 54 w 1886"/>
                        <a:gd name="T1" fmla="*/ 0 h 1271"/>
                        <a:gd name="T2" fmla="*/ 22 w 1886"/>
                        <a:gd name="T3" fmla="*/ 12 h 1271"/>
                        <a:gd name="T4" fmla="*/ 33 w 1886"/>
                        <a:gd name="T5" fmla="*/ 28 h 1271"/>
                        <a:gd name="T6" fmla="*/ 13 w 1886"/>
                        <a:gd name="T7" fmla="*/ 52 h 1271"/>
                        <a:gd name="T8" fmla="*/ 0 w 1886"/>
                        <a:gd name="T9" fmla="*/ 74 h 1271"/>
                        <a:gd name="T10" fmla="*/ 20 w 1886"/>
                        <a:gd name="T11" fmla="*/ 53 h 1271"/>
                        <a:gd name="T12" fmla="*/ 39 w 1886"/>
                        <a:gd name="T13" fmla="*/ 29 h 1271"/>
                        <a:gd name="T14" fmla="*/ 40 w 1886"/>
                        <a:gd name="T15" fmla="*/ 29 h 1271"/>
                        <a:gd name="T16" fmla="*/ 76 w 1886"/>
                        <a:gd name="T17" fmla="*/ 14 h 1271"/>
                        <a:gd name="T18" fmla="*/ 54 w 1886"/>
                        <a:gd name="T19" fmla="*/ 0 h 1271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886"/>
                        <a:gd name="T31" fmla="*/ 0 h 1271"/>
                        <a:gd name="T32" fmla="*/ 1886 w 1886"/>
                        <a:gd name="T33" fmla="*/ 1271 h 1271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886" h="1271">
                          <a:moveTo>
                            <a:pt x="1308" y="4"/>
                          </a:moveTo>
                          <a:cubicBezTo>
                            <a:pt x="988" y="0"/>
                            <a:pt x="652" y="88"/>
                            <a:pt x="534" y="210"/>
                          </a:cubicBezTo>
                          <a:cubicBezTo>
                            <a:pt x="424" y="325"/>
                            <a:pt x="529" y="440"/>
                            <a:pt x="794" y="485"/>
                          </a:cubicBezTo>
                          <a:cubicBezTo>
                            <a:pt x="324" y="898"/>
                            <a:pt x="324" y="898"/>
                            <a:pt x="324" y="898"/>
                          </a:cubicBezTo>
                          <a:cubicBezTo>
                            <a:pt x="0" y="1271"/>
                            <a:pt x="0" y="1271"/>
                            <a:pt x="0" y="1271"/>
                          </a:cubicBezTo>
                          <a:cubicBezTo>
                            <a:pt x="475" y="924"/>
                            <a:pt x="475" y="924"/>
                            <a:pt x="475" y="924"/>
                          </a:cubicBezTo>
                          <a:cubicBezTo>
                            <a:pt x="933" y="501"/>
                            <a:pt x="933" y="501"/>
                            <a:pt x="933" y="501"/>
                          </a:cubicBezTo>
                          <a:cubicBezTo>
                            <a:pt x="941" y="502"/>
                            <a:pt x="950" y="502"/>
                            <a:pt x="958" y="503"/>
                          </a:cubicBezTo>
                          <a:cubicBezTo>
                            <a:pt x="1361" y="523"/>
                            <a:pt x="1765" y="401"/>
                            <a:pt x="1829" y="247"/>
                          </a:cubicBezTo>
                          <a:cubicBezTo>
                            <a:pt x="1886" y="111"/>
                            <a:pt x="1644" y="8"/>
                            <a:pt x="1308" y="4"/>
                          </a:cubicBezTo>
                          <a:close/>
                        </a:path>
                      </a:pathLst>
                    </a:custGeom>
                    <a:solidFill>
                      <a:srgbClr val="231F20">
                        <a:alpha val="30196"/>
                      </a:srgb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47" name="AutoShape 239">
                    <a:extLst>
                      <a:ext uri="{FF2B5EF4-FFF2-40B4-BE49-F238E27FC236}">
                        <a16:creationId xmlns:a16="http://schemas.microsoft.com/office/drawing/2014/main" id="{436A6444-5AAA-08AF-DD8C-F55C60177F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6962559">
                    <a:off x="7961209" y="2992660"/>
                    <a:ext cx="960425" cy="3673824"/>
                  </a:xfrm>
                  <a:prstGeom prst="triangle">
                    <a:avLst>
                      <a:gd name="adj" fmla="val 0"/>
                    </a:avLst>
                  </a:prstGeom>
                  <a:gradFill flip="none" rotWithShape="1">
                    <a:gsLst>
                      <a:gs pos="0">
                        <a:srgbClr val="5B9BD5">
                          <a:lumMod val="0"/>
                          <a:lumOff val="100000"/>
                        </a:srgbClr>
                      </a:gs>
                      <a:gs pos="22000">
                        <a:srgbClr val="5B9BD5">
                          <a:lumMod val="0"/>
                          <a:lumOff val="100000"/>
                        </a:srgbClr>
                      </a:gs>
                      <a:gs pos="100000">
                        <a:srgbClr val="5B9BD5">
                          <a:lumMod val="100000"/>
                        </a:srgb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8" name="CaixaDeTexto 47">
                    <a:extLst>
                      <a:ext uri="{FF2B5EF4-FFF2-40B4-BE49-F238E27FC236}">
                        <a16:creationId xmlns:a16="http://schemas.microsoft.com/office/drawing/2014/main" id="{82B4B9FC-D74E-30ED-2956-D92A7734180D}"/>
                      </a:ext>
                    </a:extLst>
                  </p:cNvPr>
                  <p:cNvSpPr txBox="1"/>
                  <p:nvPr/>
                </p:nvSpPr>
                <p:spPr>
                  <a:xfrm>
                    <a:off x="7335644" y="4070454"/>
                    <a:ext cx="958406" cy="4106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pt-BR" sz="1200" b="1" kern="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Escritório Igarapé -</a:t>
                    </a:r>
                    <a:r>
                      <a:rPr kumimoji="0" lang="pt-B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 MG</a:t>
                    </a:r>
                  </a:p>
                </p:txBody>
              </p:sp>
              <p:pic>
                <p:nvPicPr>
                  <p:cNvPr id="49" name="Imagem 48">
                    <a:extLst>
                      <a:ext uri="{FF2B5EF4-FFF2-40B4-BE49-F238E27FC236}">
                        <a16:creationId xmlns:a16="http://schemas.microsoft.com/office/drawing/2014/main" id="{72A07A26-28AF-8C88-71FC-7ABC4C46D2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728731" y="3509064"/>
                    <a:ext cx="1669863" cy="1125878"/>
                  </a:xfrm>
                  <a:prstGeom prst="rect">
                    <a:avLst/>
                  </a:prstGeom>
                  <a:ln>
                    <a:noFill/>
                  </a:ln>
                  <a:effectLst>
                    <a:softEdge rad="112500"/>
                  </a:effectLst>
                </p:spPr>
              </p:pic>
              <p:grpSp>
                <p:nvGrpSpPr>
                  <p:cNvPr id="50" name="Group 65">
                    <a:extLst>
                      <a:ext uri="{FF2B5EF4-FFF2-40B4-BE49-F238E27FC236}">
                        <a16:creationId xmlns:a16="http://schemas.microsoft.com/office/drawing/2014/main" id="{8C3F103B-A33E-60C0-3959-47663C6874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636210" y="4153684"/>
                    <a:ext cx="637722" cy="1124284"/>
                    <a:chOff x="2644" y="2299"/>
                    <a:chExt cx="1429" cy="1906"/>
                  </a:xfrm>
                </p:grpSpPr>
                <p:grpSp>
                  <p:nvGrpSpPr>
                    <p:cNvPr id="71" name="Group 66">
                      <a:extLst>
                        <a:ext uri="{FF2B5EF4-FFF2-40B4-BE49-F238E27FC236}">
                          <a16:creationId xmlns:a16="http://schemas.microsoft.com/office/drawing/2014/main" id="{8982C81F-6747-05BE-6B2B-54A4D3BFEDF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rot="-252224">
                      <a:off x="2644" y="2299"/>
                      <a:ext cx="1158" cy="1906"/>
                      <a:chOff x="2436" y="2263"/>
                      <a:chExt cx="1158" cy="1906"/>
                    </a:xfrm>
                  </p:grpSpPr>
                  <p:sp>
                    <p:nvSpPr>
                      <p:cNvPr id="73" name="Freeform 67">
                        <a:extLst>
                          <a:ext uri="{FF2B5EF4-FFF2-40B4-BE49-F238E27FC236}">
                            <a16:creationId xmlns:a16="http://schemas.microsoft.com/office/drawing/2014/main" id="{0F43EB09-839A-F981-FEB3-D1704D4BDB6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04" y="3704"/>
                        <a:ext cx="85" cy="46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75"/>
                          </a:cxn>
                          <a:cxn ang="0">
                            <a:pos x="8" y="975"/>
                          </a:cxn>
                          <a:cxn ang="0">
                            <a:pos x="159" y="0"/>
                          </a:cxn>
                          <a:cxn ang="0">
                            <a:pos x="232" y="12"/>
                          </a:cxn>
                          <a:cxn ang="0">
                            <a:pos x="81" y="987"/>
                          </a:cxn>
                          <a:cxn ang="0">
                            <a:pos x="0" y="1275"/>
                          </a:cxn>
                        </a:cxnLst>
                        <a:rect l="0" t="0" r="r" b="b"/>
                        <a:pathLst>
                          <a:path w="232" h="1275">
                            <a:moveTo>
                              <a:pt x="0" y="1275"/>
                            </a:moveTo>
                            <a:lnTo>
                              <a:pt x="8" y="975"/>
                            </a:lnTo>
                            <a:lnTo>
                              <a:pt x="159" y="0"/>
                            </a:lnTo>
                            <a:lnTo>
                              <a:pt x="232" y="12"/>
                            </a:lnTo>
                            <a:lnTo>
                              <a:pt x="81" y="987"/>
                            </a:lnTo>
                            <a:lnTo>
                              <a:pt x="0" y="1275"/>
                            </a:lnTo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0C0C0"/>
                          </a:gs>
                          <a:gs pos="50000">
                            <a:srgbClr val="808080">
                              <a:alpha val="89999"/>
                            </a:srgbClr>
                          </a:gs>
                          <a:gs pos="100000">
                            <a:srgbClr val="C0C0C0"/>
                          </a:gs>
                        </a:gsLst>
                        <a:lin ang="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74" name="Freeform 68">
                        <a:extLst>
                          <a:ext uri="{FF2B5EF4-FFF2-40B4-BE49-F238E27FC236}">
                            <a16:creationId xmlns:a16="http://schemas.microsoft.com/office/drawing/2014/main" id="{C7FFAEFF-12AE-BB57-E84F-A0A153DFE11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30" y="2263"/>
                        <a:ext cx="64" cy="447"/>
                      </a:xfrm>
                      <a:custGeom>
                        <a:avLst/>
                        <a:gdLst>
                          <a:gd name="T0" fmla="*/ 0 w 175"/>
                          <a:gd name="T1" fmla="*/ 163 h 1223"/>
                          <a:gd name="T2" fmla="*/ 1 w 175"/>
                          <a:gd name="T3" fmla="*/ 130 h 1223"/>
                          <a:gd name="T4" fmla="*/ 22 w 175"/>
                          <a:gd name="T5" fmla="*/ 0 h 1223"/>
                          <a:gd name="T6" fmla="*/ 23 w 175"/>
                          <a:gd name="T7" fmla="*/ 0 h 1223"/>
                          <a:gd name="T8" fmla="*/ 3 w 175"/>
                          <a:gd name="T9" fmla="*/ 130 h 1223"/>
                          <a:gd name="T10" fmla="*/ 0 w 175"/>
                          <a:gd name="T11" fmla="*/ 163 h 122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75"/>
                          <a:gd name="T19" fmla="*/ 0 h 1223"/>
                          <a:gd name="T20" fmla="*/ 175 w 175"/>
                          <a:gd name="T21" fmla="*/ 1223 h 1223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75" h="1223">
                            <a:moveTo>
                              <a:pt x="0" y="1223"/>
                            </a:moveTo>
                            <a:lnTo>
                              <a:pt x="12" y="975"/>
                            </a:lnTo>
                            <a:lnTo>
                              <a:pt x="161" y="0"/>
                            </a:lnTo>
                            <a:lnTo>
                              <a:pt x="175" y="2"/>
                            </a:lnTo>
                            <a:lnTo>
                              <a:pt x="24" y="978"/>
                            </a:lnTo>
                            <a:lnTo>
                              <a:pt x="0" y="12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75" name="Oval 69">
                        <a:extLst>
                          <a:ext uri="{FF2B5EF4-FFF2-40B4-BE49-F238E27FC236}">
                            <a16:creationId xmlns:a16="http://schemas.microsoft.com/office/drawing/2014/main" id="{DF17D305-894F-275C-1CF9-CDE69533097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36" y="3647"/>
                        <a:ext cx="257" cy="25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76" name="Oval 70">
                        <a:extLst>
                          <a:ext uri="{FF2B5EF4-FFF2-40B4-BE49-F238E27FC236}">
                            <a16:creationId xmlns:a16="http://schemas.microsoft.com/office/drawing/2014/main" id="{61CB4A92-FD3C-5FE9-3C81-4EE7BC118BE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54" y="3725"/>
                        <a:ext cx="201" cy="150"/>
                      </a:xfrm>
                      <a:prstGeom prst="ellipse">
                        <a:avLst/>
                      </a:prstGeom>
                      <a:solidFill>
                        <a:srgbClr val="FFC000">
                          <a:lumMod val="60000"/>
                          <a:lumOff val="40000"/>
                        </a:srgb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72" name="Freeform 71">
                      <a:extLst>
                        <a:ext uri="{FF2B5EF4-FFF2-40B4-BE49-F238E27FC236}">
                          <a16:creationId xmlns:a16="http://schemas.microsoft.com/office/drawing/2014/main" id="{8CBA3313-788C-042A-8C6C-E3EB011561C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89" y="2416"/>
                      <a:ext cx="384" cy="306"/>
                    </a:xfrm>
                    <a:custGeom>
                      <a:avLst/>
                      <a:gdLst>
                        <a:gd name="T0" fmla="*/ 54 w 1886"/>
                        <a:gd name="T1" fmla="*/ 0 h 1271"/>
                        <a:gd name="T2" fmla="*/ 22 w 1886"/>
                        <a:gd name="T3" fmla="*/ 12 h 1271"/>
                        <a:gd name="T4" fmla="*/ 33 w 1886"/>
                        <a:gd name="T5" fmla="*/ 28 h 1271"/>
                        <a:gd name="T6" fmla="*/ 13 w 1886"/>
                        <a:gd name="T7" fmla="*/ 52 h 1271"/>
                        <a:gd name="T8" fmla="*/ 0 w 1886"/>
                        <a:gd name="T9" fmla="*/ 74 h 1271"/>
                        <a:gd name="T10" fmla="*/ 20 w 1886"/>
                        <a:gd name="T11" fmla="*/ 53 h 1271"/>
                        <a:gd name="T12" fmla="*/ 39 w 1886"/>
                        <a:gd name="T13" fmla="*/ 29 h 1271"/>
                        <a:gd name="T14" fmla="*/ 40 w 1886"/>
                        <a:gd name="T15" fmla="*/ 29 h 1271"/>
                        <a:gd name="T16" fmla="*/ 76 w 1886"/>
                        <a:gd name="T17" fmla="*/ 14 h 1271"/>
                        <a:gd name="T18" fmla="*/ 54 w 1886"/>
                        <a:gd name="T19" fmla="*/ 0 h 1271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886"/>
                        <a:gd name="T31" fmla="*/ 0 h 1271"/>
                        <a:gd name="T32" fmla="*/ 1886 w 1886"/>
                        <a:gd name="T33" fmla="*/ 1271 h 1271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886" h="1271">
                          <a:moveTo>
                            <a:pt x="1308" y="4"/>
                          </a:moveTo>
                          <a:cubicBezTo>
                            <a:pt x="988" y="0"/>
                            <a:pt x="652" y="88"/>
                            <a:pt x="534" y="210"/>
                          </a:cubicBezTo>
                          <a:cubicBezTo>
                            <a:pt x="424" y="325"/>
                            <a:pt x="529" y="440"/>
                            <a:pt x="794" y="485"/>
                          </a:cubicBezTo>
                          <a:cubicBezTo>
                            <a:pt x="324" y="898"/>
                            <a:pt x="324" y="898"/>
                            <a:pt x="324" y="898"/>
                          </a:cubicBezTo>
                          <a:cubicBezTo>
                            <a:pt x="0" y="1271"/>
                            <a:pt x="0" y="1271"/>
                            <a:pt x="0" y="1271"/>
                          </a:cubicBezTo>
                          <a:cubicBezTo>
                            <a:pt x="475" y="924"/>
                            <a:pt x="475" y="924"/>
                            <a:pt x="475" y="924"/>
                          </a:cubicBezTo>
                          <a:cubicBezTo>
                            <a:pt x="933" y="501"/>
                            <a:pt x="933" y="501"/>
                            <a:pt x="933" y="501"/>
                          </a:cubicBezTo>
                          <a:cubicBezTo>
                            <a:pt x="941" y="502"/>
                            <a:pt x="950" y="502"/>
                            <a:pt x="958" y="503"/>
                          </a:cubicBezTo>
                          <a:cubicBezTo>
                            <a:pt x="1361" y="523"/>
                            <a:pt x="1765" y="401"/>
                            <a:pt x="1829" y="247"/>
                          </a:cubicBezTo>
                          <a:cubicBezTo>
                            <a:pt x="1886" y="111"/>
                            <a:pt x="1644" y="8"/>
                            <a:pt x="1308" y="4"/>
                          </a:cubicBezTo>
                          <a:close/>
                        </a:path>
                      </a:pathLst>
                    </a:custGeom>
                    <a:solidFill>
                      <a:srgbClr val="231F20">
                        <a:alpha val="30196"/>
                      </a:srgb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grpSp>
                <p:nvGrpSpPr>
                  <p:cNvPr id="51" name="Group 65">
                    <a:extLst>
                      <a:ext uri="{FF2B5EF4-FFF2-40B4-BE49-F238E27FC236}">
                        <a16:creationId xmlns:a16="http://schemas.microsoft.com/office/drawing/2014/main" id="{C86A278E-CB0B-FE11-26F2-4696E5CD67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725938" y="5923113"/>
                    <a:ext cx="283758" cy="340647"/>
                    <a:chOff x="3600" y="2208"/>
                    <a:chExt cx="473" cy="518"/>
                  </a:xfrm>
                </p:grpSpPr>
                <p:grpSp>
                  <p:nvGrpSpPr>
                    <p:cNvPr id="65" name="Group 66">
                      <a:extLst>
                        <a:ext uri="{FF2B5EF4-FFF2-40B4-BE49-F238E27FC236}">
                          <a16:creationId xmlns:a16="http://schemas.microsoft.com/office/drawing/2014/main" id="{FFFD0ACB-3353-7970-7296-CAB82EB351C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rot="-252224">
                      <a:off x="3600" y="2208"/>
                      <a:ext cx="257" cy="518"/>
                      <a:chOff x="3456" y="2208"/>
                      <a:chExt cx="257" cy="518"/>
                    </a:xfrm>
                  </p:grpSpPr>
                  <p:sp>
                    <p:nvSpPr>
                      <p:cNvPr id="67" name="Freeform 67">
                        <a:extLst>
                          <a:ext uri="{FF2B5EF4-FFF2-40B4-BE49-F238E27FC236}">
                            <a16:creationId xmlns:a16="http://schemas.microsoft.com/office/drawing/2014/main" id="{EB9FCD60-217C-1A65-AED5-A104F488BF7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6" y="2261"/>
                        <a:ext cx="85" cy="46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75"/>
                          </a:cxn>
                          <a:cxn ang="0">
                            <a:pos x="8" y="975"/>
                          </a:cxn>
                          <a:cxn ang="0">
                            <a:pos x="159" y="0"/>
                          </a:cxn>
                          <a:cxn ang="0">
                            <a:pos x="232" y="12"/>
                          </a:cxn>
                          <a:cxn ang="0">
                            <a:pos x="81" y="987"/>
                          </a:cxn>
                          <a:cxn ang="0">
                            <a:pos x="0" y="1275"/>
                          </a:cxn>
                        </a:cxnLst>
                        <a:rect l="0" t="0" r="r" b="b"/>
                        <a:pathLst>
                          <a:path w="232" h="1275">
                            <a:moveTo>
                              <a:pt x="0" y="1275"/>
                            </a:moveTo>
                            <a:lnTo>
                              <a:pt x="8" y="975"/>
                            </a:lnTo>
                            <a:lnTo>
                              <a:pt x="159" y="0"/>
                            </a:lnTo>
                            <a:lnTo>
                              <a:pt x="232" y="12"/>
                            </a:lnTo>
                            <a:lnTo>
                              <a:pt x="81" y="987"/>
                            </a:lnTo>
                            <a:lnTo>
                              <a:pt x="0" y="1275"/>
                            </a:lnTo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0C0C0"/>
                          </a:gs>
                          <a:gs pos="50000">
                            <a:srgbClr val="808080">
                              <a:alpha val="89999"/>
                            </a:srgbClr>
                          </a:gs>
                          <a:gs pos="100000">
                            <a:srgbClr val="C0C0C0"/>
                          </a:gs>
                        </a:gsLst>
                        <a:lin ang="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68" name="Freeform 68">
                        <a:extLst>
                          <a:ext uri="{FF2B5EF4-FFF2-40B4-BE49-F238E27FC236}">
                            <a16:creationId xmlns:a16="http://schemas.microsoft.com/office/drawing/2014/main" id="{75AC2CA5-594C-CC3A-D760-627BC8C4D4F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9" y="2263"/>
                        <a:ext cx="64" cy="447"/>
                      </a:xfrm>
                      <a:custGeom>
                        <a:avLst/>
                        <a:gdLst>
                          <a:gd name="T0" fmla="*/ 0 w 175"/>
                          <a:gd name="T1" fmla="*/ 163 h 1223"/>
                          <a:gd name="T2" fmla="*/ 1 w 175"/>
                          <a:gd name="T3" fmla="*/ 130 h 1223"/>
                          <a:gd name="T4" fmla="*/ 22 w 175"/>
                          <a:gd name="T5" fmla="*/ 0 h 1223"/>
                          <a:gd name="T6" fmla="*/ 23 w 175"/>
                          <a:gd name="T7" fmla="*/ 0 h 1223"/>
                          <a:gd name="T8" fmla="*/ 3 w 175"/>
                          <a:gd name="T9" fmla="*/ 130 h 1223"/>
                          <a:gd name="T10" fmla="*/ 0 w 175"/>
                          <a:gd name="T11" fmla="*/ 163 h 122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75"/>
                          <a:gd name="T19" fmla="*/ 0 h 1223"/>
                          <a:gd name="T20" fmla="*/ 175 w 175"/>
                          <a:gd name="T21" fmla="*/ 1223 h 1223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75" h="1223">
                            <a:moveTo>
                              <a:pt x="0" y="1223"/>
                            </a:moveTo>
                            <a:lnTo>
                              <a:pt x="12" y="975"/>
                            </a:lnTo>
                            <a:lnTo>
                              <a:pt x="161" y="0"/>
                            </a:lnTo>
                            <a:lnTo>
                              <a:pt x="175" y="2"/>
                            </a:lnTo>
                            <a:lnTo>
                              <a:pt x="24" y="978"/>
                            </a:lnTo>
                            <a:lnTo>
                              <a:pt x="0" y="12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69" name="Oval 69">
                        <a:extLst>
                          <a:ext uri="{FF2B5EF4-FFF2-40B4-BE49-F238E27FC236}">
                            <a16:creationId xmlns:a16="http://schemas.microsoft.com/office/drawing/2014/main" id="{3FF28185-E25E-6712-A2AF-7BEC877111A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6" y="2208"/>
                        <a:ext cx="257" cy="25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70" name="Oval 70">
                        <a:extLst>
                          <a:ext uri="{FF2B5EF4-FFF2-40B4-BE49-F238E27FC236}">
                            <a16:creationId xmlns:a16="http://schemas.microsoft.com/office/drawing/2014/main" id="{23E9EF02-789C-85FD-BA6F-F0DCF5472A1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84" y="2214"/>
                        <a:ext cx="201" cy="150"/>
                      </a:xfrm>
                      <a:prstGeom prst="ellipse">
                        <a:avLst/>
                      </a:prstGeom>
                      <a:solidFill>
                        <a:srgbClr val="FFC000">
                          <a:lumMod val="60000"/>
                          <a:lumOff val="40000"/>
                        </a:srgb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66" name="Freeform 71">
                      <a:extLst>
                        <a:ext uri="{FF2B5EF4-FFF2-40B4-BE49-F238E27FC236}">
                          <a16:creationId xmlns:a16="http://schemas.microsoft.com/office/drawing/2014/main" id="{F8D1C9EE-B66F-053D-64BF-916B866D1C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89" y="2416"/>
                      <a:ext cx="384" cy="306"/>
                    </a:xfrm>
                    <a:custGeom>
                      <a:avLst/>
                      <a:gdLst>
                        <a:gd name="T0" fmla="*/ 54 w 1886"/>
                        <a:gd name="T1" fmla="*/ 0 h 1271"/>
                        <a:gd name="T2" fmla="*/ 22 w 1886"/>
                        <a:gd name="T3" fmla="*/ 12 h 1271"/>
                        <a:gd name="T4" fmla="*/ 33 w 1886"/>
                        <a:gd name="T5" fmla="*/ 28 h 1271"/>
                        <a:gd name="T6" fmla="*/ 13 w 1886"/>
                        <a:gd name="T7" fmla="*/ 52 h 1271"/>
                        <a:gd name="T8" fmla="*/ 0 w 1886"/>
                        <a:gd name="T9" fmla="*/ 74 h 1271"/>
                        <a:gd name="T10" fmla="*/ 20 w 1886"/>
                        <a:gd name="T11" fmla="*/ 53 h 1271"/>
                        <a:gd name="T12" fmla="*/ 39 w 1886"/>
                        <a:gd name="T13" fmla="*/ 29 h 1271"/>
                        <a:gd name="T14" fmla="*/ 40 w 1886"/>
                        <a:gd name="T15" fmla="*/ 29 h 1271"/>
                        <a:gd name="T16" fmla="*/ 76 w 1886"/>
                        <a:gd name="T17" fmla="*/ 14 h 1271"/>
                        <a:gd name="T18" fmla="*/ 54 w 1886"/>
                        <a:gd name="T19" fmla="*/ 0 h 1271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886"/>
                        <a:gd name="T31" fmla="*/ 0 h 1271"/>
                        <a:gd name="T32" fmla="*/ 1886 w 1886"/>
                        <a:gd name="T33" fmla="*/ 1271 h 1271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886" h="1271">
                          <a:moveTo>
                            <a:pt x="1308" y="4"/>
                          </a:moveTo>
                          <a:cubicBezTo>
                            <a:pt x="988" y="0"/>
                            <a:pt x="652" y="88"/>
                            <a:pt x="534" y="210"/>
                          </a:cubicBezTo>
                          <a:cubicBezTo>
                            <a:pt x="424" y="325"/>
                            <a:pt x="529" y="440"/>
                            <a:pt x="794" y="485"/>
                          </a:cubicBezTo>
                          <a:cubicBezTo>
                            <a:pt x="324" y="898"/>
                            <a:pt x="324" y="898"/>
                            <a:pt x="324" y="898"/>
                          </a:cubicBezTo>
                          <a:cubicBezTo>
                            <a:pt x="0" y="1271"/>
                            <a:pt x="0" y="1271"/>
                            <a:pt x="0" y="1271"/>
                          </a:cubicBezTo>
                          <a:cubicBezTo>
                            <a:pt x="475" y="924"/>
                            <a:pt x="475" y="924"/>
                            <a:pt x="475" y="924"/>
                          </a:cubicBezTo>
                          <a:cubicBezTo>
                            <a:pt x="933" y="501"/>
                            <a:pt x="933" y="501"/>
                            <a:pt x="933" y="501"/>
                          </a:cubicBezTo>
                          <a:cubicBezTo>
                            <a:pt x="941" y="502"/>
                            <a:pt x="950" y="502"/>
                            <a:pt x="958" y="503"/>
                          </a:cubicBezTo>
                          <a:cubicBezTo>
                            <a:pt x="1361" y="523"/>
                            <a:pt x="1765" y="401"/>
                            <a:pt x="1829" y="247"/>
                          </a:cubicBezTo>
                          <a:cubicBezTo>
                            <a:pt x="1886" y="111"/>
                            <a:pt x="1644" y="8"/>
                            <a:pt x="1308" y="4"/>
                          </a:cubicBezTo>
                          <a:close/>
                        </a:path>
                      </a:pathLst>
                    </a:custGeom>
                    <a:solidFill>
                      <a:srgbClr val="231F20">
                        <a:alpha val="30196"/>
                      </a:srgb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grpSp>
                <p:nvGrpSpPr>
                  <p:cNvPr id="52" name="Group 65">
                    <a:extLst>
                      <a:ext uri="{FF2B5EF4-FFF2-40B4-BE49-F238E27FC236}">
                        <a16:creationId xmlns:a16="http://schemas.microsoft.com/office/drawing/2014/main" id="{74BC9101-054B-866B-F38C-5A32902604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060720" y="5232746"/>
                    <a:ext cx="283066" cy="357576"/>
                    <a:chOff x="3600" y="2208"/>
                    <a:chExt cx="473" cy="518"/>
                  </a:xfrm>
                </p:grpSpPr>
                <p:grpSp>
                  <p:nvGrpSpPr>
                    <p:cNvPr id="59" name="Group 66">
                      <a:extLst>
                        <a:ext uri="{FF2B5EF4-FFF2-40B4-BE49-F238E27FC236}">
                          <a16:creationId xmlns:a16="http://schemas.microsoft.com/office/drawing/2014/main" id="{DA72D64B-B7FD-DF40-47C4-52359BDD7DF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rot="-252224">
                      <a:off x="3600" y="2208"/>
                      <a:ext cx="257" cy="518"/>
                      <a:chOff x="3456" y="2208"/>
                      <a:chExt cx="257" cy="518"/>
                    </a:xfrm>
                  </p:grpSpPr>
                  <p:sp>
                    <p:nvSpPr>
                      <p:cNvPr id="61" name="Freeform 67">
                        <a:extLst>
                          <a:ext uri="{FF2B5EF4-FFF2-40B4-BE49-F238E27FC236}">
                            <a16:creationId xmlns:a16="http://schemas.microsoft.com/office/drawing/2014/main" id="{FBC13CD1-40C3-AFBF-CFC9-002F2E85876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6" y="2261"/>
                        <a:ext cx="85" cy="46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75"/>
                          </a:cxn>
                          <a:cxn ang="0">
                            <a:pos x="8" y="975"/>
                          </a:cxn>
                          <a:cxn ang="0">
                            <a:pos x="159" y="0"/>
                          </a:cxn>
                          <a:cxn ang="0">
                            <a:pos x="232" y="12"/>
                          </a:cxn>
                          <a:cxn ang="0">
                            <a:pos x="81" y="987"/>
                          </a:cxn>
                          <a:cxn ang="0">
                            <a:pos x="0" y="1275"/>
                          </a:cxn>
                        </a:cxnLst>
                        <a:rect l="0" t="0" r="r" b="b"/>
                        <a:pathLst>
                          <a:path w="232" h="1275">
                            <a:moveTo>
                              <a:pt x="0" y="1275"/>
                            </a:moveTo>
                            <a:lnTo>
                              <a:pt x="8" y="975"/>
                            </a:lnTo>
                            <a:lnTo>
                              <a:pt x="159" y="0"/>
                            </a:lnTo>
                            <a:lnTo>
                              <a:pt x="232" y="12"/>
                            </a:lnTo>
                            <a:lnTo>
                              <a:pt x="81" y="987"/>
                            </a:lnTo>
                            <a:lnTo>
                              <a:pt x="0" y="1275"/>
                            </a:lnTo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0C0C0"/>
                          </a:gs>
                          <a:gs pos="50000">
                            <a:srgbClr val="808080">
                              <a:alpha val="89999"/>
                            </a:srgbClr>
                          </a:gs>
                          <a:gs pos="100000">
                            <a:srgbClr val="C0C0C0"/>
                          </a:gs>
                        </a:gsLst>
                        <a:lin ang="0" scaled="1"/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62" name="Freeform 68">
                        <a:extLst>
                          <a:ext uri="{FF2B5EF4-FFF2-40B4-BE49-F238E27FC236}">
                            <a16:creationId xmlns:a16="http://schemas.microsoft.com/office/drawing/2014/main" id="{C23EB213-ADF2-9BD5-670D-3DA468596BE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29" y="2263"/>
                        <a:ext cx="64" cy="447"/>
                      </a:xfrm>
                      <a:custGeom>
                        <a:avLst/>
                        <a:gdLst>
                          <a:gd name="T0" fmla="*/ 0 w 175"/>
                          <a:gd name="T1" fmla="*/ 163 h 1223"/>
                          <a:gd name="T2" fmla="*/ 1 w 175"/>
                          <a:gd name="T3" fmla="*/ 130 h 1223"/>
                          <a:gd name="T4" fmla="*/ 22 w 175"/>
                          <a:gd name="T5" fmla="*/ 0 h 1223"/>
                          <a:gd name="T6" fmla="*/ 23 w 175"/>
                          <a:gd name="T7" fmla="*/ 0 h 1223"/>
                          <a:gd name="T8" fmla="*/ 3 w 175"/>
                          <a:gd name="T9" fmla="*/ 130 h 1223"/>
                          <a:gd name="T10" fmla="*/ 0 w 175"/>
                          <a:gd name="T11" fmla="*/ 163 h 122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75"/>
                          <a:gd name="T19" fmla="*/ 0 h 1223"/>
                          <a:gd name="T20" fmla="*/ 175 w 175"/>
                          <a:gd name="T21" fmla="*/ 1223 h 1223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75" h="1223">
                            <a:moveTo>
                              <a:pt x="0" y="1223"/>
                            </a:moveTo>
                            <a:lnTo>
                              <a:pt x="12" y="975"/>
                            </a:lnTo>
                            <a:lnTo>
                              <a:pt x="161" y="0"/>
                            </a:lnTo>
                            <a:lnTo>
                              <a:pt x="175" y="2"/>
                            </a:lnTo>
                            <a:lnTo>
                              <a:pt x="24" y="978"/>
                            </a:lnTo>
                            <a:lnTo>
                              <a:pt x="0" y="12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63" name="Oval 69">
                        <a:extLst>
                          <a:ext uri="{FF2B5EF4-FFF2-40B4-BE49-F238E27FC236}">
                            <a16:creationId xmlns:a16="http://schemas.microsoft.com/office/drawing/2014/main" id="{1A1B6E67-9815-5216-E617-1C143DB9555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6" y="2208"/>
                        <a:ext cx="257" cy="25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64" name="Oval 70">
                        <a:extLst>
                          <a:ext uri="{FF2B5EF4-FFF2-40B4-BE49-F238E27FC236}">
                            <a16:creationId xmlns:a16="http://schemas.microsoft.com/office/drawing/2014/main" id="{A0DC0E25-ADF6-D355-5822-0CAC9E2CA3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84" y="2214"/>
                        <a:ext cx="201" cy="150"/>
                      </a:xfrm>
                      <a:prstGeom prst="ellipse">
                        <a:avLst/>
                      </a:prstGeom>
                      <a:solidFill>
                        <a:srgbClr val="FFC000">
                          <a:lumMod val="60000"/>
                          <a:lumOff val="40000"/>
                        </a:srgb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60" name="Freeform 71">
                      <a:extLst>
                        <a:ext uri="{FF2B5EF4-FFF2-40B4-BE49-F238E27FC236}">
                          <a16:creationId xmlns:a16="http://schemas.microsoft.com/office/drawing/2014/main" id="{7E4A58C7-327A-C443-7866-43D5C1D1D6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89" y="2416"/>
                      <a:ext cx="384" cy="306"/>
                    </a:xfrm>
                    <a:custGeom>
                      <a:avLst/>
                      <a:gdLst>
                        <a:gd name="T0" fmla="*/ 54 w 1886"/>
                        <a:gd name="T1" fmla="*/ 0 h 1271"/>
                        <a:gd name="T2" fmla="*/ 22 w 1886"/>
                        <a:gd name="T3" fmla="*/ 12 h 1271"/>
                        <a:gd name="T4" fmla="*/ 33 w 1886"/>
                        <a:gd name="T5" fmla="*/ 28 h 1271"/>
                        <a:gd name="T6" fmla="*/ 13 w 1886"/>
                        <a:gd name="T7" fmla="*/ 52 h 1271"/>
                        <a:gd name="T8" fmla="*/ 0 w 1886"/>
                        <a:gd name="T9" fmla="*/ 74 h 1271"/>
                        <a:gd name="T10" fmla="*/ 20 w 1886"/>
                        <a:gd name="T11" fmla="*/ 53 h 1271"/>
                        <a:gd name="T12" fmla="*/ 39 w 1886"/>
                        <a:gd name="T13" fmla="*/ 29 h 1271"/>
                        <a:gd name="T14" fmla="*/ 40 w 1886"/>
                        <a:gd name="T15" fmla="*/ 29 h 1271"/>
                        <a:gd name="T16" fmla="*/ 76 w 1886"/>
                        <a:gd name="T17" fmla="*/ 14 h 1271"/>
                        <a:gd name="T18" fmla="*/ 54 w 1886"/>
                        <a:gd name="T19" fmla="*/ 0 h 1271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886"/>
                        <a:gd name="T31" fmla="*/ 0 h 1271"/>
                        <a:gd name="T32" fmla="*/ 1886 w 1886"/>
                        <a:gd name="T33" fmla="*/ 1271 h 1271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886" h="1271">
                          <a:moveTo>
                            <a:pt x="1308" y="4"/>
                          </a:moveTo>
                          <a:cubicBezTo>
                            <a:pt x="988" y="0"/>
                            <a:pt x="652" y="88"/>
                            <a:pt x="534" y="210"/>
                          </a:cubicBezTo>
                          <a:cubicBezTo>
                            <a:pt x="424" y="325"/>
                            <a:pt x="529" y="440"/>
                            <a:pt x="794" y="485"/>
                          </a:cubicBezTo>
                          <a:cubicBezTo>
                            <a:pt x="324" y="898"/>
                            <a:pt x="324" y="898"/>
                            <a:pt x="324" y="898"/>
                          </a:cubicBezTo>
                          <a:cubicBezTo>
                            <a:pt x="0" y="1271"/>
                            <a:pt x="0" y="1271"/>
                            <a:pt x="0" y="1271"/>
                          </a:cubicBezTo>
                          <a:cubicBezTo>
                            <a:pt x="475" y="924"/>
                            <a:pt x="475" y="924"/>
                            <a:pt x="475" y="924"/>
                          </a:cubicBezTo>
                          <a:cubicBezTo>
                            <a:pt x="933" y="501"/>
                            <a:pt x="933" y="501"/>
                            <a:pt x="933" y="501"/>
                          </a:cubicBezTo>
                          <a:cubicBezTo>
                            <a:pt x="941" y="502"/>
                            <a:pt x="950" y="502"/>
                            <a:pt x="958" y="503"/>
                          </a:cubicBezTo>
                          <a:cubicBezTo>
                            <a:pt x="1361" y="523"/>
                            <a:pt x="1765" y="401"/>
                            <a:pt x="1829" y="247"/>
                          </a:cubicBezTo>
                          <a:cubicBezTo>
                            <a:pt x="1886" y="111"/>
                            <a:pt x="1644" y="8"/>
                            <a:pt x="1308" y="4"/>
                          </a:cubicBezTo>
                          <a:close/>
                        </a:path>
                      </a:pathLst>
                    </a:custGeom>
                    <a:solidFill>
                      <a:srgbClr val="231F20">
                        <a:alpha val="30196"/>
                      </a:srgb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cxnSp>
                <p:nvCxnSpPr>
                  <p:cNvPr id="54" name="Conector de Seta Reta 53">
                    <a:extLst>
                      <a:ext uri="{FF2B5EF4-FFF2-40B4-BE49-F238E27FC236}">
                        <a16:creationId xmlns:a16="http://schemas.microsoft.com/office/drawing/2014/main" id="{1720F062-3B97-DD42-F315-B83F500374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718959" y="5289602"/>
                    <a:ext cx="289814" cy="648417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FFC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55" name="Conector de Seta Reta 54">
                    <a:extLst>
                      <a:ext uri="{FF2B5EF4-FFF2-40B4-BE49-F238E27FC236}">
                        <a16:creationId xmlns:a16="http://schemas.microsoft.com/office/drawing/2014/main" id="{FDC01B26-3A84-AB4A-0B64-0E339694EA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125370" y="5572230"/>
                    <a:ext cx="863877" cy="352036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FFC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56" name="Conector de Seta Reta 55">
                    <a:extLst>
                      <a:ext uri="{FF2B5EF4-FFF2-40B4-BE49-F238E27FC236}">
                        <a16:creationId xmlns:a16="http://schemas.microsoft.com/office/drawing/2014/main" id="{EF9AFEDB-B029-1E99-F6AA-788A04EA8C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798134" y="5924266"/>
                    <a:ext cx="1180133" cy="33027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FFC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pic>
                <p:nvPicPr>
                  <p:cNvPr id="58" name="Imagem 57">
                    <a:extLst>
                      <a:ext uri="{FF2B5EF4-FFF2-40B4-BE49-F238E27FC236}">
                        <a16:creationId xmlns:a16="http://schemas.microsoft.com/office/drawing/2014/main" id="{10F97D5D-4365-2933-89C2-9637F640EF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800954" y="5827218"/>
                    <a:ext cx="1642834" cy="1186520"/>
                  </a:xfrm>
                  <a:prstGeom prst="rect">
                    <a:avLst/>
                  </a:prstGeom>
                  <a:ln>
                    <a:noFill/>
                  </a:ln>
                  <a:effectLst>
                    <a:softEdge rad="112500"/>
                  </a:effectLst>
                </p:spPr>
              </p:pic>
              <p:sp>
                <p:nvSpPr>
                  <p:cNvPr id="53" name="CaixaDeTexto 52">
                    <a:extLst>
                      <a:ext uri="{FF2B5EF4-FFF2-40B4-BE49-F238E27FC236}">
                        <a16:creationId xmlns:a16="http://schemas.microsoft.com/office/drawing/2014/main" id="{0F7592B4-AFB7-F7F0-0A8F-6F81653611C6}"/>
                      </a:ext>
                    </a:extLst>
                  </p:cNvPr>
                  <p:cNvSpPr txBox="1"/>
                  <p:nvPr/>
                </p:nvSpPr>
                <p:spPr>
                  <a:xfrm>
                    <a:off x="10588573" y="5793036"/>
                    <a:ext cx="1309286" cy="438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Presença </a:t>
                    </a:r>
                  </a:p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Global </a:t>
                    </a:r>
                    <a:r>
                      <a:rPr kumimoji="0" lang="pt-BR" sz="1300" b="1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Solutions</a:t>
                    </a:r>
                    <a:endParaRPr kumimoji="0" lang="pt-BR" sz="13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57" name="CaixaDeTexto 56">
                    <a:extLst>
                      <a:ext uri="{FF2B5EF4-FFF2-40B4-BE49-F238E27FC236}">
                        <a16:creationId xmlns:a16="http://schemas.microsoft.com/office/drawing/2014/main" id="{5023CDC6-CEEE-9C25-F694-2F9E1385E660}"/>
                      </a:ext>
                    </a:extLst>
                  </p:cNvPr>
                  <p:cNvSpPr txBox="1"/>
                  <p:nvPr/>
                </p:nvSpPr>
                <p:spPr>
                  <a:xfrm>
                    <a:off x="7347840" y="6097750"/>
                    <a:ext cx="1061148" cy="4106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Escritório</a:t>
                    </a:r>
                  </a:p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Curitiba - PR</a:t>
                    </a:r>
                  </a:p>
                </p:txBody>
              </p:sp>
            </p:grpSp>
            <p:sp>
              <p:nvSpPr>
                <p:cNvPr id="89" name="Freeform 9">
                  <a:extLst>
                    <a:ext uri="{FF2B5EF4-FFF2-40B4-BE49-F238E27FC236}">
                      <a16:creationId xmlns:a16="http://schemas.microsoft.com/office/drawing/2014/main" id="{645BD216-BBB5-38C8-DE16-62FFA9435D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451030">
                  <a:off x="9681484" y="3351295"/>
                  <a:ext cx="388049" cy="356554"/>
                </a:xfrm>
                <a:custGeom>
                  <a:avLst/>
                  <a:gdLst/>
                  <a:ahLst/>
                  <a:cxnLst>
                    <a:cxn ang="0">
                      <a:pos x="11" y="112"/>
                    </a:cxn>
                    <a:cxn ang="0">
                      <a:pos x="31" y="121"/>
                    </a:cxn>
                    <a:cxn ang="0">
                      <a:pos x="41" y="127"/>
                    </a:cxn>
                    <a:cxn ang="0">
                      <a:pos x="52" y="130"/>
                    </a:cxn>
                    <a:cxn ang="0">
                      <a:pos x="60" y="140"/>
                    </a:cxn>
                    <a:cxn ang="0">
                      <a:pos x="69" y="156"/>
                    </a:cxn>
                    <a:cxn ang="0">
                      <a:pos x="75" y="167"/>
                    </a:cxn>
                    <a:cxn ang="0">
                      <a:pos x="81" y="190"/>
                    </a:cxn>
                    <a:cxn ang="0">
                      <a:pos x="96" y="207"/>
                    </a:cxn>
                    <a:cxn ang="0">
                      <a:pos x="100" y="221"/>
                    </a:cxn>
                    <a:cxn ang="0">
                      <a:pos x="106" y="230"/>
                    </a:cxn>
                    <a:cxn ang="0">
                      <a:pos x="115" y="243"/>
                    </a:cxn>
                    <a:cxn ang="0">
                      <a:pos x="132" y="242"/>
                    </a:cxn>
                    <a:cxn ang="0">
                      <a:pos x="141" y="234"/>
                    </a:cxn>
                    <a:cxn ang="0">
                      <a:pos x="148" y="219"/>
                    </a:cxn>
                    <a:cxn ang="0">
                      <a:pos x="158" y="205"/>
                    </a:cxn>
                    <a:cxn ang="0">
                      <a:pos x="172" y="191"/>
                    </a:cxn>
                    <a:cxn ang="0">
                      <a:pos x="187" y="183"/>
                    </a:cxn>
                    <a:cxn ang="0">
                      <a:pos x="196" y="168"/>
                    </a:cxn>
                    <a:cxn ang="0">
                      <a:pos x="209" y="162"/>
                    </a:cxn>
                    <a:cxn ang="0">
                      <a:pos x="217" y="159"/>
                    </a:cxn>
                    <a:cxn ang="0">
                      <a:pos x="210" y="156"/>
                    </a:cxn>
                    <a:cxn ang="0">
                      <a:pos x="208" y="155"/>
                    </a:cxn>
                    <a:cxn ang="0">
                      <a:pos x="219" y="144"/>
                    </a:cxn>
                    <a:cxn ang="0">
                      <a:pos x="215" y="141"/>
                    </a:cxn>
                    <a:cxn ang="0">
                      <a:pos x="222" y="133"/>
                    </a:cxn>
                    <a:cxn ang="0">
                      <a:pos x="218" y="118"/>
                    </a:cxn>
                    <a:cxn ang="0">
                      <a:pos x="202" y="114"/>
                    </a:cxn>
                    <a:cxn ang="0">
                      <a:pos x="189" y="103"/>
                    </a:cxn>
                    <a:cxn ang="0">
                      <a:pos x="183" y="101"/>
                    </a:cxn>
                    <a:cxn ang="0">
                      <a:pos x="185" y="93"/>
                    </a:cxn>
                    <a:cxn ang="0">
                      <a:pos x="182" y="83"/>
                    </a:cxn>
                    <a:cxn ang="0">
                      <a:pos x="177" y="71"/>
                    </a:cxn>
                    <a:cxn ang="0">
                      <a:pos x="174" y="60"/>
                    </a:cxn>
                    <a:cxn ang="0">
                      <a:pos x="169" y="43"/>
                    </a:cxn>
                    <a:cxn ang="0">
                      <a:pos x="167" y="24"/>
                    </a:cxn>
                    <a:cxn ang="0">
                      <a:pos x="160" y="10"/>
                    </a:cxn>
                    <a:cxn ang="0">
                      <a:pos x="149" y="2"/>
                    </a:cxn>
                    <a:cxn ang="0">
                      <a:pos x="151" y="13"/>
                    </a:cxn>
                    <a:cxn ang="0">
                      <a:pos x="144" y="10"/>
                    </a:cxn>
                    <a:cxn ang="0">
                      <a:pos x="139" y="14"/>
                    </a:cxn>
                    <a:cxn ang="0">
                      <a:pos x="129" y="26"/>
                    </a:cxn>
                    <a:cxn ang="0">
                      <a:pos x="114" y="48"/>
                    </a:cxn>
                    <a:cxn ang="0">
                      <a:pos x="106" y="63"/>
                    </a:cxn>
                    <a:cxn ang="0">
                      <a:pos x="102" y="74"/>
                    </a:cxn>
                    <a:cxn ang="0">
                      <a:pos x="94" y="87"/>
                    </a:cxn>
                    <a:cxn ang="0">
                      <a:pos x="78" y="94"/>
                    </a:cxn>
                    <a:cxn ang="0">
                      <a:pos x="70" y="92"/>
                    </a:cxn>
                    <a:cxn ang="0">
                      <a:pos x="51" y="89"/>
                    </a:cxn>
                    <a:cxn ang="0">
                      <a:pos x="32" y="96"/>
                    </a:cxn>
                    <a:cxn ang="0">
                      <a:pos x="12" y="92"/>
                    </a:cxn>
                    <a:cxn ang="0">
                      <a:pos x="5" y="87"/>
                    </a:cxn>
                    <a:cxn ang="0">
                      <a:pos x="1" y="104"/>
                    </a:cxn>
                  </a:cxnLst>
                  <a:rect l="0" t="0" r="r" b="b"/>
                  <a:pathLst>
                    <a:path w="223" h="245">
                      <a:moveTo>
                        <a:pt x="1" y="104"/>
                      </a:moveTo>
                      <a:cubicBezTo>
                        <a:pt x="1" y="108"/>
                        <a:pt x="6" y="112"/>
                        <a:pt x="11" y="112"/>
                      </a:cubicBezTo>
                      <a:cubicBezTo>
                        <a:pt x="15" y="112"/>
                        <a:pt x="21" y="114"/>
                        <a:pt x="24" y="116"/>
                      </a:cubicBezTo>
                      <a:cubicBezTo>
                        <a:pt x="26" y="117"/>
                        <a:pt x="29" y="120"/>
                        <a:pt x="31" y="121"/>
                      </a:cubicBezTo>
                      <a:cubicBezTo>
                        <a:pt x="32" y="122"/>
                        <a:pt x="35" y="124"/>
                        <a:pt x="36" y="124"/>
                      </a:cubicBezTo>
                      <a:cubicBezTo>
                        <a:pt x="37" y="125"/>
                        <a:pt x="39" y="126"/>
                        <a:pt x="41" y="127"/>
                      </a:cubicBezTo>
                      <a:cubicBezTo>
                        <a:pt x="42" y="129"/>
                        <a:pt x="45" y="129"/>
                        <a:pt x="46" y="129"/>
                      </a:cubicBezTo>
                      <a:cubicBezTo>
                        <a:pt x="48" y="129"/>
                        <a:pt x="50" y="129"/>
                        <a:pt x="52" y="130"/>
                      </a:cubicBezTo>
                      <a:cubicBezTo>
                        <a:pt x="54" y="130"/>
                        <a:pt x="56" y="132"/>
                        <a:pt x="57" y="133"/>
                      </a:cubicBezTo>
                      <a:cubicBezTo>
                        <a:pt x="59" y="134"/>
                        <a:pt x="60" y="137"/>
                        <a:pt x="60" y="140"/>
                      </a:cubicBezTo>
                      <a:cubicBezTo>
                        <a:pt x="60" y="142"/>
                        <a:pt x="62" y="146"/>
                        <a:pt x="63" y="149"/>
                      </a:cubicBezTo>
                      <a:cubicBezTo>
                        <a:pt x="65" y="152"/>
                        <a:pt x="68" y="155"/>
                        <a:pt x="69" y="156"/>
                      </a:cubicBezTo>
                      <a:cubicBezTo>
                        <a:pt x="71" y="157"/>
                        <a:pt x="73" y="159"/>
                        <a:pt x="74" y="160"/>
                      </a:cubicBezTo>
                      <a:cubicBezTo>
                        <a:pt x="76" y="161"/>
                        <a:pt x="76" y="164"/>
                        <a:pt x="75" y="167"/>
                      </a:cubicBezTo>
                      <a:cubicBezTo>
                        <a:pt x="75" y="169"/>
                        <a:pt x="75" y="175"/>
                        <a:pt x="77" y="178"/>
                      </a:cubicBezTo>
                      <a:cubicBezTo>
                        <a:pt x="78" y="182"/>
                        <a:pt x="80" y="188"/>
                        <a:pt x="81" y="190"/>
                      </a:cubicBezTo>
                      <a:cubicBezTo>
                        <a:pt x="82" y="193"/>
                        <a:pt x="86" y="197"/>
                        <a:pt x="88" y="199"/>
                      </a:cubicBezTo>
                      <a:cubicBezTo>
                        <a:pt x="91" y="202"/>
                        <a:pt x="94" y="205"/>
                        <a:pt x="96" y="207"/>
                      </a:cubicBezTo>
                      <a:cubicBezTo>
                        <a:pt x="97" y="210"/>
                        <a:pt x="98" y="213"/>
                        <a:pt x="98" y="215"/>
                      </a:cubicBezTo>
                      <a:cubicBezTo>
                        <a:pt x="98" y="217"/>
                        <a:pt x="99" y="220"/>
                        <a:pt x="100" y="221"/>
                      </a:cubicBezTo>
                      <a:cubicBezTo>
                        <a:pt x="102" y="223"/>
                        <a:pt x="103" y="226"/>
                        <a:pt x="103" y="227"/>
                      </a:cubicBezTo>
                      <a:cubicBezTo>
                        <a:pt x="103" y="229"/>
                        <a:pt x="105" y="230"/>
                        <a:pt x="106" y="230"/>
                      </a:cubicBezTo>
                      <a:cubicBezTo>
                        <a:pt x="108" y="230"/>
                        <a:pt x="110" y="233"/>
                        <a:pt x="110" y="236"/>
                      </a:cubicBezTo>
                      <a:cubicBezTo>
                        <a:pt x="110" y="239"/>
                        <a:pt x="113" y="242"/>
                        <a:pt x="115" y="243"/>
                      </a:cubicBezTo>
                      <a:cubicBezTo>
                        <a:pt x="118" y="244"/>
                        <a:pt x="121" y="245"/>
                        <a:pt x="123" y="245"/>
                      </a:cubicBezTo>
                      <a:cubicBezTo>
                        <a:pt x="125" y="244"/>
                        <a:pt x="129" y="243"/>
                        <a:pt x="132" y="242"/>
                      </a:cubicBezTo>
                      <a:cubicBezTo>
                        <a:pt x="136" y="240"/>
                        <a:pt x="139" y="239"/>
                        <a:pt x="139" y="239"/>
                      </a:cubicBezTo>
                      <a:cubicBezTo>
                        <a:pt x="139" y="239"/>
                        <a:pt x="140" y="237"/>
                        <a:pt x="141" y="234"/>
                      </a:cubicBezTo>
                      <a:cubicBezTo>
                        <a:pt x="142" y="232"/>
                        <a:pt x="143" y="228"/>
                        <a:pt x="144" y="226"/>
                      </a:cubicBezTo>
                      <a:cubicBezTo>
                        <a:pt x="144" y="224"/>
                        <a:pt x="146" y="221"/>
                        <a:pt x="148" y="219"/>
                      </a:cubicBezTo>
                      <a:cubicBezTo>
                        <a:pt x="150" y="217"/>
                        <a:pt x="153" y="214"/>
                        <a:pt x="154" y="212"/>
                      </a:cubicBezTo>
                      <a:cubicBezTo>
                        <a:pt x="155" y="210"/>
                        <a:pt x="157" y="207"/>
                        <a:pt x="158" y="205"/>
                      </a:cubicBezTo>
                      <a:cubicBezTo>
                        <a:pt x="159" y="203"/>
                        <a:pt x="161" y="200"/>
                        <a:pt x="163" y="199"/>
                      </a:cubicBezTo>
                      <a:cubicBezTo>
                        <a:pt x="165" y="197"/>
                        <a:pt x="169" y="193"/>
                        <a:pt x="172" y="191"/>
                      </a:cubicBezTo>
                      <a:cubicBezTo>
                        <a:pt x="175" y="189"/>
                        <a:pt x="179" y="187"/>
                        <a:pt x="181" y="186"/>
                      </a:cubicBezTo>
                      <a:cubicBezTo>
                        <a:pt x="182" y="186"/>
                        <a:pt x="185" y="184"/>
                        <a:pt x="187" y="183"/>
                      </a:cubicBezTo>
                      <a:cubicBezTo>
                        <a:pt x="189" y="182"/>
                        <a:pt x="191" y="179"/>
                        <a:pt x="192" y="177"/>
                      </a:cubicBezTo>
                      <a:cubicBezTo>
                        <a:pt x="193" y="174"/>
                        <a:pt x="195" y="170"/>
                        <a:pt x="196" y="168"/>
                      </a:cubicBezTo>
                      <a:cubicBezTo>
                        <a:pt x="197" y="165"/>
                        <a:pt x="200" y="163"/>
                        <a:pt x="202" y="162"/>
                      </a:cubicBezTo>
                      <a:cubicBezTo>
                        <a:pt x="204" y="162"/>
                        <a:pt x="207" y="161"/>
                        <a:pt x="209" y="162"/>
                      </a:cubicBezTo>
                      <a:cubicBezTo>
                        <a:pt x="211" y="162"/>
                        <a:pt x="214" y="161"/>
                        <a:pt x="215" y="160"/>
                      </a:cubicBezTo>
                      <a:cubicBezTo>
                        <a:pt x="216" y="159"/>
                        <a:pt x="217" y="159"/>
                        <a:pt x="217" y="159"/>
                      </a:cubicBezTo>
                      <a:cubicBezTo>
                        <a:pt x="217" y="159"/>
                        <a:pt x="216" y="158"/>
                        <a:pt x="214" y="157"/>
                      </a:cubicBezTo>
                      <a:cubicBezTo>
                        <a:pt x="213" y="156"/>
                        <a:pt x="211" y="156"/>
                        <a:pt x="210" y="156"/>
                      </a:cubicBezTo>
                      <a:cubicBezTo>
                        <a:pt x="209" y="156"/>
                        <a:pt x="207" y="157"/>
                        <a:pt x="206" y="157"/>
                      </a:cubicBezTo>
                      <a:cubicBezTo>
                        <a:pt x="205" y="158"/>
                        <a:pt x="206" y="157"/>
                        <a:pt x="208" y="155"/>
                      </a:cubicBezTo>
                      <a:cubicBezTo>
                        <a:pt x="210" y="154"/>
                        <a:pt x="213" y="151"/>
                        <a:pt x="214" y="149"/>
                      </a:cubicBezTo>
                      <a:cubicBezTo>
                        <a:pt x="216" y="147"/>
                        <a:pt x="218" y="145"/>
                        <a:pt x="219" y="144"/>
                      </a:cubicBezTo>
                      <a:cubicBezTo>
                        <a:pt x="220" y="143"/>
                        <a:pt x="220" y="142"/>
                        <a:pt x="218" y="141"/>
                      </a:cubicBezTo>
                      <a:cubicBezTo>
                        <a:pt x="217" y="141"/>
                        <a:pt x="215" y="141"/>
                        <a:pt x="215" y="141"/>
                      </a:cubicBezTo>
                      <a:cubicBezTo>
                        <a:pt x="214" y="141"/>
                        <a:pt x="215" y="140"/>
                        <a:pt x="217" y="139"/>
                      </a:cubicBezTo>
                      <a:cubicBezTo>
                        <a:pt x="220" y="138"/>
                        <a:pt x="222" y="135"/>
                        <a:pt x="222" y="133"/>
                      </a:cubicBezTo>
                      <a:cubicBezTo>
                        <a:pt x="223" y="131"/>
                        <a:pt x="223" y="127"/>
                        <a:pt x="222" y="125"/>
                      </a:cubicBezTo>
                      <a:cubicBezTo>
                        <a:pt x="222" y="123"/>
                        <a:pt x="220" y="120"/>
                        <a:pt x="218" y="118"/>
                      </a:cubicBezTo>
                      <a:cubicBezTo>
                        <a:pt x="216" y="116"/>
                        <a:pt x="213" y="115"/>
                        <a:pt x="211" y="115"/>
                      </a:cubicBezTo>
                      <a:cubicBezTo>
                        <a:pt x="209" y="115"/>
                        <a:pt x="205" y="114"/>
                        <a:pt x="202" y="114"/>
                      </a:cubicBezTo>
                      <a:cubicBezTo>
                        <a:pt x="198" y="113"/>
                        <a:pt x="194" y="111"/>
                        <a:pt x="193" y="109"/>
                      </a:cubicBezTo>
                      <a:cubicBezTo>
                        <a:pt x="192" y="107"/>
                        <a:pt x="190" y="104"/>
                        <a:pt x="189" y="103"/>
                      </a:cubicBezTo>
                      <a:cubicBezTo>
                        <a:pt x="188" y="102"/>
                        <a:pt x="186" y="102"/>
                        <a:pt x="185" y="102"/>
                      </a:cubicBezTo>
                      <a:cubicBezTo>
                        <a:pt x="184" y="103"/>
                        <a:pt x="183" y="102"/>
                        <a:pt x="183" y="101"/>
                      </a:cubicBezTo>
                      <a:cubicBezTo>
                        <a:pt x="183" y="100"/>
                        <a:pt x="184" y="98"/>
                        <a:pt x="185" y="97"/>
                      </a:cubicBezTo>
                      <a:cubicBezTo>
                        <a:pt x="186" y="96"/>
                        <a:pt x="186" y="94"/>
                        <a:pt x="185" y="93"/>
                      </a:cubicBezTo>
                      <a:cubicBezTo>
                        <a:pt x="185" y="92"/>
                        <a:pt x="184" y="89"/>
                        <a:pt x="184" y="88"/>
                      </a:cubicBezTo>
                      <a:cubicBezTo>
                        <a:pt x="183" y="86"/>
                        <a:pt x="183" y="84"/>
                        <a:pt x="182" y="83"/>
                      </a:cubicBezTo>
                      <a:cubicBezTo>
                        <a:pt x="182" y="81"/>
                        <a:pt x="181" y="78"/>
                        <a:pt x="180" y="76"/>
                      </a:cubicBezTo>
                      <a:cubicBezTo>
                        <a:pt x="179" y="74"/>
                        <a:pt x="178" y="71"/>
                        <a:pt x="177" y="71"/>
                      </a:cubicBezTo>
                      <a:cubicBezTo>
                        <a:pt x="176" y="70"/>
                        <a:pt x="175" y="68"/>
                        <a:pt x="176" y="67"/>
                      </a:cubicBezTo>
                      <a:cubicBezTo>
                        <a:pt x="176" y="65"/>
                        <a:pt x="175" y="62"/>
                        <a:pt x="174" y="60"/>
                      </a:cubicBezTo>
                      <a:cubicBezTo>
                        <a:pt x="173" y="57"/>
                        <a:pt x="172" y="53"/>
                        <a:pt x="171" y="50"/>
                      </a:cubicBezTo>
                      <a:cubicBezTo>
                        <a:pt x="170" y="48"/>
                        <a:pt x="169" y="44"/>
                        <a:pt x="169" y="43"/>
                      </a:cubicBezTo>
                      <a:cubicBezTo>
                        <a:pt x="169" y="41"/>
                        <a:pt x="169" y="35"/>
                        <a:pt x="169" y="30"/>
                      </a:cubicBezTo>
                      <a:cubicBezTo>
                        <a:pt x="169" y="24"/>
                        <a:pt x="168" y="21"/>
                        <a:pt x="167" y="24"/>
                      </a:cubicBezTo>
                      <a:cubicBezTo>
                        <a:pt x="166" y="27"/>
                        <a:pt x="164" y="25"/>
                        <a:pt x="164" y="21"/>
                      </a:cubicBezTo>
                      <a:cubicBezTo>
                        <a:pt x="164" y="17"/>
                        <a:pt x="162" y="12"/>
                        <a:pt x="160" y="10"/>
                      </a:cubicBezTo>
                      <a:cubicBezTo>
                        <a:pt x="159" y="8"/>
                        <a:pt x="156" y="4"/>
                        <a:pt x="153" y="3"/>
                      </a:cubicBezTo>
                      <a:cubicBezTo>
                        <a:pt x="151" y="1"/>
                        <a:pt x="149" y="0"/>
                        <a:pt x="149" y="2"/>
                      </a:cubicBezTo>
                      <a:cubicBezTo>
                        <a:pt x="148" y="3"/>
                        <a:pt x="148" y="6"/>
                        <a:pt x="149" y="7"/>
                      </a:cubicBezTo>
                      <a:cubicBezTo>
                        <a:pt x="149" y="8"/>
                        <a:pt x="150" y="11"/>
                        <a:pt x="151" y="13"/>
                      </a:cubicBezTo>
                      <a:cubicBezTo>
                        <a:pt x="151" y="15"/>
                        <a:pt x="151" y="15"/>
                        <a:pt x="149" y="12"/>
                      </a:cubicBezTo>
                      <a:cubicBezTo>
                        <a:pt x="147" y="10"/>
                        <a:pt x="145" y="9"/>
                        <a:pt x="144" y="10"/>
                      </a:cubicBezTo>
                      <a:cubicBezTo>
                        <a:pt x="142" y="11"/>
                        <a:pt x="141" y="11"/>
                        <a:pt x="141" y="11"/>
                      </a:cubicBezTo>
                      <a:cubicBezTo>
                        <a:pt x="141" y="11"/>
                        <a:pt x="140" y="12"/>
                        <a:pt x="139" y="14"/>
                      </a:cubicBezTo>
                      <a:cubicBezTo>
                        <a:pt x="137" y="15"/>
                        <a:pt x="136" y="17"/>
                        <a:pt x="135" y="18"/>
                      </a:cubicBezTo>
                      <a:cubicBezTo>
                        <a:pt x="135" y="19"/>
                        <a:pt x="132" y="23"/>
                        <a:pt x="129" y="26"/>
                      </a:cubicBezTo>
                      <a:cubicBezTo>
                        <a:pt x="126" y="30"/>
                        <a:pt x="122" y="35"/>
                        <a:pt x="120" y="39"/>
                      </a:cubicBezTo>
                      <a:cubicBezTo>
                        <a:pt x="119" y="42"/>
                        <a:pt x="116" y="46"/>
                        <a:pt x="114" y="48"/>
                      </a:cubicBezTo>
                      <a:cubicBezTo>
                        <a:pt x="112" y="49"/>
                        <a:pt x="110" y="51"/>
                        <a:pt x="110" y="53"/>
                      </a:cubicBezTo>
                      <a:cubicBezTo>
                        <a:pt x="110" y="55"/>
                        <a:pt x="108" y="59"/>
                        <a:pt x="106" y="63"/>
                      </a:cubicBezTo>
                      <a:cubicBezTo>
                        <a:pt x="105" y="66"/>
                        <a:pt x="103" y="69"/>
                        <a:pt x="103" y="70"/>
                      </a:cubicBezTo>
                      <a:cubicBezTo>
                        <a:pt x="102" y="70"/>
                        <a:pt x="102" y="72"/>
                        <a:pt x="102" y="74"/>
                      </a:cubicBezTo>
                      <a:cubicBezTo>
                        <a:pt x="101" y="76"/>
                        <a:pt x="101" y="79"/>
                        <a:pt x="100" y="81"/>
                      </a:cubicBezTo>
                      <a:cubicBezTo>
                        <a:pt x="99" y="82"/>
                        <a:pt x="96" y="85"/>
                        <a:pt x="94" y="87"/>
                      </a:cubicBezTo>
                      <a:cubicBezTo>
                        <a:pt x="92" y="88"/>
                        <a:pt x="88" y="91"/>
                        <a:pt x="86" y="92"/>
                      </a:cubicBezTo>
                      <a:cubicBezTo>
                        <a:pt x="84" y="94"/>
                        <a:pt x="80" y="95"/>
                        <a:pt x="78" y="94"/>
                      </a:cubicBezTo>
                      <a:cubicBezTo>
                        <a:pt x="76" y="94"/>
                        <a:pt x="73" y="93"/>
                        <a:pt x="73" y="94"/>
                      </a:cubicBezTo>
                      <a:cubicBezTo>
                        <a:pt x="72" y="94"/>
                        <a:pt x="71" y="93"/>
                        <a:pt x="70" y="92"/>
                      </a:cubicBezTo>
                      <a:cubicBezTo>
                        <a:pt x="69" y="91"/>
                        <a:pt x="65" y="91"/>
                        <a:pt x="61" y="91"/>
                      </a:cubicBezTo>
                      <a:cubicBezTo>
                        <a:pt x="58" y="91"/>
                        <a:pt x="53" y="90"/>
                        <a:pt x="51" y="89"/>
                      </a:cubicBezTo>
                      <a:cubicBezTo>
                        <a:pt x="48" y="88"/>
                        <a:pt x="44" y="89"/>
                        <a:pt x="42" y="91"/>
                      </a:cubicBezTo>
                      <a:cubicBezTo>
                        <a:pt x="39" y="93"/>
                        <a:pt x="35" y="95"/>
                        <a:pt x="32" y="96"/>
                      </a:cubicBezTo>
                      <a:cubicBezTo>
                        <a:pt x="29" y="97"/>
                        <a:pt x="24" y="97"/>
                        <a:pt x="21" y="96"/>
                      </a:cubicBezTo>
                      <a:cubicBezTo>
                        <a:pt x="17" y="95"/>
                        <a:pt x="14" y="93"/>
                        <a:pt x="12" y="92"/>
                      </a:cubicBezTo>
                      <a:cubicBezTo>
                        <a:pt x="11" y="90"/>
                        <a:pt x="10" y="89"/>
                        <a:pt x="10" y="89"/>
                      </a:cubicBezTo>
                      <a:cubicBezTo>
                        <a:pt x="5" y="87"/>
                        <a:pt x="5" y="87"/>
                        <a:pt x="5" y="87"/>
                      </a:cubicBezTo>
                      <a:cubicBezTo>
                        <a:pt x="5" y="87"/>
                        <a:pt x="3" y="89"/>
                        <a:pt x="2" y="92"/>
                      </a:cubicBezTo>
                      <a:cubicBezTo>
                        <a:pt x="0" y="94"/>
                        <a:pt x="0" y="100"/>
                        <a:pt x="1" y="104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12">
                  <a:extLst>
                    <a:ext uri="{FF2B5EF4-FFF2-40B4-BE49-F238E27FC236}">
                      <a16:creationId xmlns:a16="http://schemas.microsoft.com/office/drawing/2014/main" id="{0321A525-7110-6F7C-2746-A8A7709E5C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0932" y="3220855"/>
                  <a:ext cx="426957" cy="511842"/>
                </a:xfrm>
                <a:custGeom>
                  <a:avLst/>
                  <a:gdLst/>
                  <a:ahLst/>
                  <a:cxnLst>
                    <a:cxn ang="0">
                      <a:pos x="82" y="146"/>
                    </a:cxn>
                    <a:cxn ang="0">
                      <a:pos x="92" y="158"/>
                    </a:cxn>
                    <a:cxn ang="0">
                      <a:pos x="94" y="170"/>
                    </a:cxn>
                    <a:cxn ang="0">
                      <a:pos x="101" y="188"/>
                    </a:cxn>
                    <a:cxn ang="0">
                      <a:pos x="105" y="200"/>
                    </a:cxn>
                    <a:cxn ang="0">
                      <a:pos x="102" y="214"/>
                    </a:cxn>
                    <a:cxn ang="0">
                      <a:pos x="102" y="231"/>
                    </a:cxn>
                    <a:cxn ang="0">
                      <a:pos x="103" y="242"/>
                    </a:cxn>
                    <a:cxn ang="0">
                      <a:pos x="110" y="255"/>
                    </a:cxn>
                    <a:cxn ang="0">
                      <a:pos x="113" y="268"/>
                    </a:cxn>
                    <a:cxn ang="0">
                      <a:pos x="109" y="274"/>
                    </a:cxn>
                    <a:cxn ang="0">
                      <a:pos x="112" y="279"/>
                    </a:cxn>
                    <a:cxn ang="0">
                      <a:pos x="132" y="294"/>
                    </a:cxn>
                    <a:cxn ang="0">
                      <a:pos x="145" y="290"/>
                    </a:cxn>
                    <a:cxn ang="0">
                      <a:pos x="155" y="264"/>
                    </a:cxn>
                    <a:cxn ang="0">
                      <a:pos x="172" y="261"/>
                    </a:cxn>
                    <a:cxn ang="0">
                      <a:pos x="188" y="272"/>
                    </a:cxn>
                    <a:cxn ang="0">
                      <a:pos x="202" y="261"/>
                    </a:cxn>
                    <a:cxn ang="0">
                      <a:pos x="212" y="233"/>
                    </a:cxn>
                    <a:cxn ang="0">
                      <a:pos x="268" y="224"/>
                    </a:cxn>
                    <a:cxn ang="0">
                      <a:pos x="262" y="175"/>
                    </a:cxn>
                    <a:cxn ang="0">
                      <a:pos x="244" y="165"/>
                    </a:cxn>
                    <a:cxn ang="0">
                      <a:pos x="231" y="151"/>
                    </a:cxn>
                    <a:cxn ang="0">
                      <a:pos x="226" y="132"/>
                    </a:cxn>
                    <a:cxn ang="0">
                      <a:pos x="219" y="120"/>
                    </a:cxn>
                    <a:cxn ang="0">
                      <a:pos x="219" y="103"/>
                    </a:cxn>
                    <a:cxn ang="0">
                      <a:pos x="225" y="82"/>
                    </a:cxn>
                    <a:cxn ang="0">
                      <a:pos x="234" y="65"/>
                    </a:cxn>
                    <a:cxn ang="0">
                      <a:pos x="230" y="44"/>
                    </a:cxn>
                    <a:cxn ang="0">
                      <a:pos x="216" y="33"/>
                    </a:cxn>
                    <a:cxn ang="0">
                      <a:pos x="216" y="17"/>
                    </a:cxn>
                    <a:cxn ang="0">
                      <a:pos x="210" y="2"/>
                    </a:cxn>
                    <a:cxn ang="0">
                      <a:pos x="191" y="2"/>
                    </a:cxn>
                    <a:cxn ang="0">
                      <a:pos x="188" y="8"/>
                    </a:cxn>
                    <a:cxn ang="0">
                      <a:pos x="181" y="23"/>
                    </a:cxn>
                    <a:cxn ang="0">
                      <a:pos x="166" y="34"/>
                    </a:cxn>
                    <a:cxn ang="0">
                      <a:pos x="154" y="38"/>
                    </a:cxn>
                    <a:cxn ang="0">
                      <a:pos x="142" y="47"/>
                    </a:cxn>
                    <a:cxn ang="0">
                      <a:pos x="128" y="52"/>
                    </a:cxn>
                    <a:cxn ang="0">
                      <a:pos x="112" y="54"/>
                    </a:cxn>
                    <a:cxn ang="0">
                      <a:pos x="96" y="57"/>
                    </a:cxn>
                    <a:cxn ang="0">
                      <a:pos x="92" y="69"/>
                    </a:cxn>
                    <a:cxn ang="0">
                      <a:pos x="81" y="77"/>
                    </a:cxn>
                    <a:cxn ang="0">
                      <a:pos x="66" y="64"/>
                    </a:cxn>
                    <a:cxn ang="0">
                      <a:pos x="54" y="65"/>
                    </a:cxn>
                    <a:cxn ang="0">
                      <a:pos x="39" y="65"/>
                    </a:cxn>
                    <a:cxn ang="0">
                      <a:pos x="29" y="58"/>
                    </a:cxn>
                    <a:cxn ang="0">
                      <a:pos x="14" y="56"/>
                    </a:cxn>
                    <a:cxn ang="0">
                      <a:pos x="1" y="50"/>
                    </a:cxn>
                    <a:cxn ang="0">
                      <a:pos x="5" y="60"/>
                    </a:cxn>
                    <a:cxn ang="0">
                      <a:pos x="20" y="75"/>
                    </a:cxn>
                    <a:cxn ang="0">
                      <a:pos x="25" y="94"/>
                    </a:cxn>
                    <a:cxn ang="0">
                      <a:pos x="33" y="114"/>
                    </a:cxn>
                    <a:cxn ang="0">
                      <a:pos x="38" y="129"/>
                    </a:cxn>
                    <a:cxn ang="0">
                      <a:pos x="57" y="131"/>
                    </a:cxn>
                    <a:cxn ang="0">
                      <a:pos x="65" y="139"/>
                    </a:cxn>
                    <a:cxn ang="0">
                      <a:pos x="77" y="144"/>
                    </a:cxn>
                  </a:cxnLst>
                  <a:rect l="0" t="0" r="r" b="b"/>
                  <a:pathLst>
                    <a:path w="268" h="300">
                      <a:moveTo>
                        <a:pt x="77" y="144"/>
                      </a:moveTo>
                      <a:cubicBezTo>
                        <a:pt x="78" y="145"/>
                        <a:pt x="81" y="146"/>
                        <a:pt x="82" y="146"/>
                      </a:cubicBezTo>
                      <a:cubicBezTo>
                        <a:pt x="84" y="146"/>
                        <a:pt x="87" y="147"/>
                        <a:pt x="89" y="149"/>
                      </a:cubicBezTo>
                      <a:cubicBezTo>
                        <a:pt x="91" y="150"/>
                        <a:pt x="93" y="154"/>
                        <a:pt x="92" y="158"/>
                      </a:cubicBezTo>
                      <a:cubicBezTo>
                        <a:pt x="92" y="161"/>
                        <a:pt x="91" y="165"/>
                        <a:pt x="91" y="165"/>
                      </a:cubicBezTo>
                      <a:cubicBezTo>
                        <a:pt x="90" y="166"/>
                        <a:pt x="92" y="168"/>
                        <a:pt x="94" y="170"/>
                      </a:cubicBezTo>
                      <a:cubicBezTo>
                        <a:pt x="95" y="172"/>
                        <a:pt x="98" y="177"/>
                        <a:pt x="99" y="180"/>
                      </a:cubicBezTo>
                      <a:cubicBezTo>
                        <a:pt x="99" y="183"/>
                        <a:pt x="101" y="187"/>
                        <a:pt x="101" y="188"/>
                      </a:cubicBezTo>
                      <a:cubicBezTo>
                        <a:pt x="102" y="190"/>
                        <a:pt x="103" y="192"/>
                        <a:pt x="104" y="194"/>
                      </a:cubicBezTo>
                      <a:cubicBezTo>
                        <a:pt x="104" y="196"/>
                        <a:pt x="105" y="199"/>
                        <a:pt x="105" y="200"/>
                      </a:cubicBezTo>
                      <a:cubicBezTo>
                        <a:pt x="106" y="201"/>
                        <a:pt x="105" y="204"/>
                        <a:pt x="104" y="205"/>
                      </a:cubicBezTo>
                      <a:cubicBezTo>
                        <a:pt x="103" y="206"/>
                        <a:pt x="102" y="210"/>
                        <a:pt x="102" y="214"/>
                      </a:cubicBezTo>
                      <a:cubicBezTo>
                        <a:pt x="102" y="217"/>
                        <a:pt x="102" y="222"/>
                        <a:pt x="102" y="224"/>
                      </a:cubicBezTo>
                      <a:cubicBezTo>
                        <a:pt x="101" y="226"/>
                        <a:pt x="101" y="230"/>
                        <a:pt x="102" y="231"/>
                      </a:cubicBezTo>
                      <a:cubicBezTo>
                        <a:pt x="103" y="233"/>
                        <a:pt x="103" y="235"/>
                        <a:pt x="102" y="236"/>
                      </a:cubicBezTo>
                      <a:cubicBezTo>
                        <a:pt x="102" y="237"/>
                        <a:pt x="102" y="240"/>
                        <a:pt x="103" y="242"/>
                      </a:cubicBezTo>
                      <a:cubicBezTo>
                        <a:pt x="104" y="245"/>
                        <a:pt x="106" y="248"/>
                        <a:pt x="107" y="249"/>
                      </a:cubicBezTo>
                      <a:cubicBezTo>
                        <a:pt x="108" y="250"/>
                        <a:pt x="109" y="252"/>
                        <a:pt x="110" y="255"/>
                      </a:cubicBezTo>
                      <a:cubicBezTo>
                        <a:pt x="111" y="257"/>
                        <a:pt x="112" y="260"/>
                        <a:pt x="113" y="262"/>
                      </a:cubicBezTo>
                      <a:cubicBezTo>
                        <a:pt x="113" y="264"/>
                        <a:pt x="113" y="267"/>
                        <a:pt x="113" y="268"/>
                      </a:cubicBezTo>
                      <a:cubicBezTo>
                        <a:pt x="112" y="269"/>
                        <a:pt x="110" y="270"/>
                        <a:pt x="108" y="270"/>
                      </a:cubicBezTo>
                      <a:cubicBezTo>
                        <a:pt x="107" y="269"/>
                        <a:pt x="107" y="271"/>
                        <a:pt x="109" y="274"/>
                      </a:cubicBezTo>
                      <a:cubicBezTo>
                        <a:pt x="109" y="274"/>
                        <a:pt x="109" y="274"/>
                        <a:pt x="111" y="277"/>
                      </a:cubicBezTo>
                      <a:cubicBezTo>
                        <a:pt x="112" y="279"/>
                        <a:pt x="112" y="279"/>
                        <a:pt x="112" y="279"/>
                      </a:cubicBezTo>
                      <a:cubicBezTo>
                        <a:pt x="117" y="283"/>
                        <a:pt x="122" y="287"/>
                        <a:pt x="125" y="288"/>
                      </a:cubicBezTo>
                      <a:cubicBezTo>
                        <a:pt x="127" y="289"/>
                        <a:pt x="130" y="292"/>
                        <a:pt x="132" y="294"/>
                      </a:cubicBezTo>
                      <a:cubicBezTo>
                        <a:pt x="134" y="296"/>
                        <a:pt x="137" y="299"/>
                        <a:pt x="140" y="299"/>
                      </a:cubicBezTo>
                      <a:cubicBezTo>
                        <a:pt x="142" y="300"/>
                        <a:pt x="145" y="296"/>
                        <a:pt x="145" y="290"/>
                      </a:cubicBezTo>
                      <a:cubicBezTo>
                        <a:pt x="146" y="284"/>
                        <a:pt x="147" y="276"/>
                        <a:pt x="148" y="273"/>
                      </a:cubicBezTo>
                      <a:cubicBezTo>
                        <a:pt x="148" y="271"/>
                        <a:pt x="152" y="266"/>
                        <a:pt x="155" y="264"/>
                      </a:cubicBezTo>
                      <a:cubicBezTo>
                        <a:pt x="158" y="262"/>
                        <a:pt x="162" y="260"/>
                        <a:pt x="164" y="260"/>
                      </a:cubicBezTo>
                      <a:cubicBezTo>
                        <a:pt x="166" y="259"/>
                        <a:pt x="170" y="260"/>
                        <a:pt x="172" y="261"/>
                      </a:cubicBezTo>
                      <a:cubicBezTo>
                        <a:pt x="174" y="262"/>
                        <a:pt x="177" y="265"/>
                        <a:pt x="179" y="267"/>
                      </a:cubicBezTo>
                      <a:cubicBezTo>
                        <a:pt x="181" y="269"/>
                        <a:pt x="185" y="271"/>
                        <a:pt x="188" y="272"/>
                      </a:cubicBezTo>
                      <a:cubicBezTo>
                        <a:pt x="190" y="272"/>
                        <a:pt x="195" y="271"/>
                        <a:pt x="198" y="269"/>
                      </a:cubicBezTo>
                      <a:cubicBezTo>
                        <a:pt x="201" y="267"/>
                        <a:pt x="203" y="263"/>
                        <a:pt x="202" y="261"/>
                      </a:cubicBezTo>
                      <a:cubicBezTo>
                        <a:pt x="201" y="259"/>
                        <a:pt x="201" y="253"/>
                        <a:pt x="203" y="249"/>
                      </a:cubicBezTo>
                      <a:cubicBezTo>
                        <a:pt x="204" y="244"/>
                        <a:pt x="208" y="237"/>
                        <a:pt x="212" y="233"/>
                      </a:cubicBezTo>
                      <a:cubicBezTo>
                        <a:pt x="216" y="229"/>
                        <a:pt x="230" y="225"/>
                        <a:pt x="243" y="225"/>
                      </a:cubicBezTo>
                      <a:cubicBezTo>
                        <a:pt x="257" y="224"/>
                        <a:pt x="268" y="224"/>
                        <a:pt x="268" y="224"/>
                      </a:cubicBezTo>
                      <a:cubicBezTo>
                        <a:pt x="265" y="175"/>
                        <a:pt x="265" y="175"/>
                        <a:pt x="265" y="175"/>
                      </a:cubicBezTo>
                      <a:cubicBezTo>
                        <a:pt x="265" y="175"/>
                        <a:pt x="264" y="175"/>
                        <a:pt x="262" y="175"/>
                      </a:cubicBezTo>
                      <a:cubicBezTo>
                        <a:pt x="260" y="175"/>
                        <a:pt x="256" y="174"/>
                        <a:pt x="253" y="172"/>
                      </a:cubicBezTo>
                      <a:cubicBezTo>
                        <a:pt x="250" y="171"/>
                        <a:pt x="246" y="167"/>
                        <a:pt x="244" y="165"/>
                      </a:cubicBezTo>
                      <a:cubicBezTo>
                        <a:pt x="241" y="163"/>
                        <a:pt x="238" y="159"/>
                        <a:pt x="237" y="157"/>
                      </a:cubicBezTo>
                      <a:cubicBezTo>
                        <a:pt x="235" y="155"/>
                        <a:pt x="232" y="152"/>
                        <a:pt x="231" y="151"/>
                      </a:cubicBezTo>
                      <a:cubicBezTo>
                        <a:pt x="229" y="150"/>
                        <a:pt x="228" y="145"/>
                        <a:pt x="228" y="141"/>
                      </a:cubicBezTo>
                      <a:cubicBezTo>
                        <a:pt x="229" y="136"/>
                        <a:pt x="228" y="132"/>
                        <a:pt x="226" y="132"/>
                      </a:cubicBezTo>
                      <a:cubicBezTo>
                        <a:pt x="225" y="132"/>
                        <a:pt x="223" y="130"/>
                        <a:pt x="222" y="128"/>
                      </a:cubicBezTo>
                      <a:cubicBezTo>
                        <a:pt x="222" y="126"/>
                        <a:pt x="220" y="123"/>
                        <a:pt x="219" y="120"/>
                      </a:cubicBezTo>
                      <a:cubicBezTo>
                        <a:pt x="218" y="117"/>
                        <a:pt x="218" y="113"/>
                        <a:pt x="218" y="111"/>
                      </a:cubicBezTo>
                      <a:cubicBezTo>
                        <a:pt x="218" y="109"/>
                        <a:pt x="219" y="105"/>
                        <a:pt x="219" y="103"/>
                      </a:cubicBezTo>
                      <a:cubicBezTo>
                        <a:pt x="220" y="101"/>
                        <a:pt x="221" y="96"/>
                        <a:pt x="223" y="93"/>
                      </a:cubicBezTo>
                      <a:cubicBezTo>
                        <a:pt x="225" y="89"/>
                        <a:pt x="226" y="84"/>
                        <a:pt x="225" y="82"/>
                      </a:cubicBezTo>
                      <a:cubicBezTo>
                        <a:pt x="224" y="79"/>
                        <a:pt x="226" y="75"/>
                        <a:pt x="228" y="73"/>
                      </a:cubicBezTo>
                      <a:cubicBezTo>
                        <a:pt x="230" y="71"/>
                        <a:pt x="233" y="67"/>
                        <a:pt x="234" y="65"/>
                      </a:cubicBezTo>
                      <a:cubicBezTo>
                        <a:pt x="235" y="62"/>
                        <a:pt x="235" y="57"/>
                        <a:pt x="234" y="54"/>
                      </a:cubicBezTo>
                      <a:cubicBezTo>
                        <a:pt x="233" y="51"/>
                        <a:pt x="231" y="46"/>
                        <a:pt x="230" y="44"/>
                      </a:cubicBezTo>
                      <a:cubicBezTo>
                        <a:pt x="230" y="41"/>
                        <a:pt x="228" y="37"/>
                        <a:pt x="225" y="36"/>
                      </a:cubicBezTo>
                      <a:cubicBezTo>
                        <a:pt x="223" y="34"/>
                        <a:pt x="219" y="33"/>
                        <a:pt x="216" y="33"/>
                      </a:cubicBezTo>
                      <a:cubicBezTo>
                        <a:pt x="213" y="33"/>
                        <a:pt x="212" y="30"/>
                        <a:pt x="213" y="28"/>
                      </a:cubicBezTo>
                      <a:cubicBezTo>
                        <a:pt x="214" y="25"/>
                        <a:pt x="216" y="20"/>
                        <a:pt x="216" y="17"/>
                      </a:cubicBezTo>
                      <a:cubicBezTo>
                        <a:pt x="217" y="14"/>
                        <a:pt x="217" y="10"/>
                        <a:pt x="216" y="9"/>
                      </a:cubicBezTo>
                      <a:cubicBezTo>
                        <a:pt x="215" y="7"/>
                        <a:pt x="213" y="4"/>
                        <a:pt x="210" y="2"/>
                      </a:cubicBezTo>
                      <a:cubicBezTo>
                        <a:pt x="208" y="1"/>
                        <a:pt x="204" y="0"/>
                        <a:pt x="201" y="1"/>
                      </a:cubicBezTo>
                      <a:cubicBezTo>
                        <a:pt x="199" y="2"/>
                        <a:pt x="194" y="2"/>
                        <a:pt x="191" y="2"/>
                      </a:cubicBezTo>
                      <a:cubicBezTo>
                        <a:pt x="188" y="2"/>
                        <a:pt x="186" y="2"/>
                        <a:pt x="186" y="2"/>
                      </a:cubicBezTo>
                      <a:cubicBezTo>
                        <a:pt x="186" y="2"/>
                        <a:pt x="187" y="5"/>
                        <a:pt x="188" y="8"/>
                      </a:cubicBezTo>
                      <a:cubicBezTo>
                        <a:pt x="189" y="11"/>
                        <a:pt x="189" y="15"/>
                        <a:pt x="188" y="17"/>
                      </a:cubicBezTo>
                      <a:cubicBezTo>
                        <a:pt x="187" y="19"/>
                        <a:pt x="184" y="22"/>
                        <a:pt x="181" y="23"/>
                      </a:cubicBezTo>
                      <a:cubicBezTo>
                        <a:pt x="178" y="25"/>
                        <a:pt x="175" y="28"/>
                        <a:pt x="174" y="30"/>
                      </a:cubicBezTo>
                      <a:cubicBezTo>
                        <a:pt x="173" y="32"/>
                        <a:pt x="169" y="34"/>
                        <a:pt x="166" y="34"/>
                      </a:cubicBezTo>
                      <a:cubicBezTo>
                        <a:pt x="162" y="33"/>
                        <a:pt x="159" y="34"/>
                        <a:pt x="158" y="35"/>
                      </a:cubicBezTo>
                      <a:cubicBezTo>
                        <a:pt x="157" y="36"/>
                        <a:pt x="155" y="38"/>
                        <a:pt x="154" y="38"/>
                      </a:cubicBezTo>
                      <a:cubicBezTo>
                        <a:pt x="152" y="39"/>
                        <a:pt x="149" y="41"/>
                        <a:pt x="148" y="43"/>
                      </a:cubicBezTo>
                      <a:cubicBezTo>
                        <a:pt x="147" y="45"/>
                        <a:pt x="144" y="47"/>
                        <a:pt x="142" y="47"/>
                      </a:cubicBezTo>
                      <a:cubicBezTo>
                        <a:pt x="141" y="47"/>
                        <a:pt x="138" y="49"/>
                        <a:pt x="135" y="50"/>
                      </a:cubicBezTo>
                      <a:cubicBezTo>
                        <a:pt x="133" y="52"/>
                        <a:pt x="130" y="53"/>
                        <a:pt x="128" y="52"/>
                      </a:cubicBezTo>
                      <a:cubicBezTo>
                        <a:pt x="126" y="51"/>
                        <a:pt x="123" y="52"/>
                        <a:pt x="122" y="53"/>
                      </a:cubicBezTo>
                      <a:cubicBezTo>
                        <a:pt x="120" y="54"/>
                        <a:pt x="116" y="55"/>
                        <a:pt x="112" y="54"/>
                      </a:cubicBezTo>
                      <a:cubicBezTo>
                        <a:pt x="109" y="53"/>
                        <a:pt x="104" y="53"/>
                        <a:pt x="102" y="55"/>
                      </a:cubicBezTo>
                      <a:cubicBezTo>
                        <a:pt x="100" y="56"/>
                        <a:pt x="97" y="57"/>
                        <a:pt x="96" y="57"/>
                      </a:cubicBezTo>
                      <a:cubicBezTo>
                        <a:pt x="94" y="57"/>
                        <a:pt x="92" y="59"/>
                        <a:pt x="91" y="61"/>
                      </a:cubicBezTo>
                      <a:cubicBezTo>
                        <a:pt x="91" y="63"/>
                        <a:pt x="91" y="67"/>
                        <a:pt x="92" y="69"/>
                      </a:cubicBezTo>
                      <a:cubicBezTo>
                        <a:pt x="93" y="71"/>
                        <a:pt x="92" y="74"/>
                        <a:pt x="89" y="76"/>
                      </a:cubicBezTo>
                      <a:cubicBezTo>
                        <a:pt x="87" y="77"/>
                        <a:pt x="83" y="78"/>
                        <a:pt x="81" y="77"/>
                      </a:cubicBezTo>
                      <a:cubicBezTo>
                        <a:pt x="79" y="76"/>
                        <a:pt x="75" y="73"/>
                        <a:pt x="73" y="71"/>
                      </a:cubicBezTo>
                      <a:cubicBezTo>
                        <a:pt x="71" y="68"/>
                        <a:pt x="68" y="65"/>
                        <a:pt x="66" y="64"/>
                      </a:cubicBezTo>
                      <a:cubicBezTo>
                        <a:pt x="65" y="62"/>
                        <a:pt x="62" y="62"/>
                        <a:pt x="60" y="63"/>
                      </a:cubicBezTo>
                      <a:cubicBezTo>
                        <a:pt x="58" y="65"/>
                        <a:pt x="56" y="66"/>
                        <a:pt x="54" y="65"/>
                      </a:cubicBezTo>
                      <a:cubicBezTo>
                        <a:pt x="53" y="64"/>
                        <a:pt x="50" y="64"/>
                        <a:pt x="48" y="64"/>
                      </a:cubicBezTo>
                      <a:cubicBezTo>
                        <a:pt x="45" y="63"/>
                        <a:pt x="41" y="64"/>
                        <a:pt x="39" y="65"/>
                      </a:cubicBezTo>
                      <a:cubicBezTo>
                        <a:pt x="36" y="65"/>
                        <a:pt x="34" y="65"/>
                        <a:pt x="33" y="64"/>
                      </a:cubicBezTo>
                      <a:cubicBezTo>
                        <a:pt x="32" y="62"/>
                        <a:pt x="31" y="60"/>
                        <a:pt x="29" y="58"/>
                      </a:cubicBezTo>
                      <a:cubicBezTo>
                        <a:pt x="28" y="56"/>
                        <a:pt x="25" y="55"/>
                        <a:pt x="22" y="55"/>
                      </a:cubicBezTo>
                      <a:cubicBezTo>
                        <a:pt x="20" y="55"/>
                        <a:pt x="16" y="56"/>
                        <a:pt x="14" y="56"/>
                      </a:cubicBezTo>
                      <a:cubicBezTo>
                        <a:pt x="11" y="57"/>
                        <a:pt x="8" y="55"/>
                        <a:pt x="6" y="53"/>
                      </a:cubicBezTo>
                      <a:cubicBezTo>
                        <a:pt x="4" y="51"/>
                        <a:pt x="1" y="49"/>
                        <a:pt x="1" y="50"/>
                      </a:cubicBezTo>
                      <a:cubicBezTo>
                        <a:pt x="0" y="51"/>
                        <a:pt x="0" y="53"/>
                        <a:pt x="1" y="55"/>
                      </a:cubicBezTo>
                      <a:cubicBezTo>
                        <a:pt x="2" y="56"/>
                        <a:pt x="4" y="59"/>
                        <a:pt x="5" y="60"/>
                      </a:cubicBezTo>
                      <a:cubicBezTo>
                        <a:pt x="5" y="62"/>
                        <a:pt x="8" y="65"/>
                        <a:pt x="10" y="67"/>
                      </a:cubicBezTo>
                      <a:cubicBezTo>
                        <a:pt x="12" y="69"/>
                        <a:pt x="17" y="73"/>
                        <a:pt x="20" y="75"/>
                      </a:cubicBezTo>
                      <a:cubicBezTo>
                        <a:pt x="23" y="77"/>
                        <a:pt x="26" y="81"/>
                        <a:pt x="25" y="83"/>
                      </a:cubicBezTo>
                      <a:cubicBezTo>
                        <a:pt x="24" y="85"/>
                        <a:pt x="24" y="90"/>
                        <a:pt x="25" y="94"/>
                      </a:cubicBezTo>
                      <a:cubicBezTo>
                        <a:pt x="25" y="98"/>
                        <a:pt x="27" y="103"/>
                        <a:pt x="28" y="105"/>
                      </a:cubicBezTo>
                      <a:cubicBezTo>
                        <a:pt x="29" y="107"/>
                        <a:pt x="32" y="112"/>
                        <a:pt x="33" y="114"/>
                      </a:cubicBezTo>
                      <a:cubicBezTo>
                        <a:pt x="34" y="117"/>
                        <a:pt x="35" y="121"/>
                        <a:pt x="34" y="124"/>
                      </a:cubicBezTo>
                      <a:cubicBezTo>
                        <a:pt x="34" y="127"/>
                        <a:pt x="35" y="129"/>
                        <a:pt x="38" y="129"/>
                      </a:cubicBezTo>
                      <a:cubicBezTo>
                        <a:pt x="41" y="130"/>
                        <a:pt x="45" y="130"/>
                        <a:pt x="47" y="130"/>
                      </a:cubicBezTo>
                      <a:cubicBezTo>
                        <a:pt x="49" y="130"/>
                        <a:pt x="54" y="130"/>
                        <a:pt x="57" y="131"/>
                      </a:cubicBezTo>
                      <a:cubicBezTo>
                        <a:pt x="60" y="131"/>
                        <a:pt x="63" y="133"/>
                        <a:pt x="63" y="135"/>
                      </a:cubicBezTo>
                      <a:cubicBezTo>
                        <a:pt x="64" y="137"/>
                        <a:pt x="65" y="139"/>
                        <a:pt x="65" y="139"/>
                      </a:cubicBezTo>
                      <a:cubicBezTo>
                        <a:pt x="65" y="139"/>
                        <a:pt x="67" y="139"/>
                        <a:pt x="69" y="140"/>
                      </a:cubicBezTo>
                      <a:cubicBezTo>
                        <a:pt x="72" y="141"/>
                        <a:pt x="75" y="142"/>
                        <a:pt x="77" y="144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80C9AD6A-6303-CEE7-E38F-A73F1FC4A567}"/>
              </a:ext>
            </a:extLst>
          </p:cNvPr>
          <p:cNvSpPr txBox="1"/>
          <p:nvPr/>
        </p:nvSpPr>
        <p:spPr>
          <a:xfrm>
            <a:off x="1093820" y="1940560"/>
            <a:ext cx="434306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A Global Solutions está presente nas principais regiões do Brasil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Estamos lado a lado com nossos clientes e parceiros de negócios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Nossa equipe é composta por profissionais do setor, com larga experiência técnica e aplicações.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O foco da Global está na entrega do projeto “</a:t>
            </a:r>
            <a:r>
              <a:rPr lang="pt-BR" noProof="0" dirty="0" err="1">
                <a:solidFill>
                  <a:prstClr val="black"/>
                </a:solidFill>
                <a:latin typeface="Calibri" panose="020F0502020204030204"/>
              </a:rPr>
              <a:t>turn</a:t>
            </a: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noProof="0" dirty="0" err="1">
                <a:solidFill>
                  <a:prstClr val="black"/>
                </a:solidFill>
                <a:latin typeface="Calibri" panose="020F0502020204030204"/>
              </a:rPr>
              <a:t>key</a:t>
            </a: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”, por isso contamos com especialista em cada área de atuação, projetos, aplicações, cálculos e executivos de vendas.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 67">
            <a:extLst>
              <a:ext uri="{FF2B5EF4-FFF2-40B4-BE49-F238E27FC236}">
                <a16:creationId xmlns:a16="http://schemas.microsoft.com/office/drawing/2014/main" id="{62ADD35E-1374-354A-7718-295EB4E5A7D3}"/>
              </a:ext>
            </a:extLst>
          </p:cNvPr>
          <p:cNvSpPr>
            <a:spLocks/>
          </p:cNvSpPr>
          <p:nvPr/>
        </p:nvSpPr>
        <p:spPr bwMode="auto">
          <a:xfrm rot="21347776">
            <a:off x="9856630" y="3965383"/>
            <a:ext cx="56215" cy="360825"/>
          </a:xfrm>
          <a:custGeom>
            <a:avLst/>
            <a:gdLst/>
            <a:ahLst/>
            <a:cxnLst>
              <a:cxn ang="0">
                <a:pos x="0" y="1275"/>
              </a:cxn>
              <a:cxn ang="0">
                <a:pos x="8" y="975"/>
              </a:cxn>
              <a:cxn ang="0">
                <a:pos x="159" y="0"/>
              </a:cxn>
              <a:cxn ang="0">
                <a:pos x="232" y="12"/>
              </a:cxn>
              <a:cxn ang="0">
                <a:pos x="81" y="987"/>
              </a:cxn>
              <a:cxn ang="0">
                <a:pos x="0" y="1275"/>
              </a:cxn>
            </a:cxnLst>
            <a:rect l="0" t="0" r="r" b="b"/>
            <a:pathLst>
              <a:path w="232" h="1275">
                <a:moveTo>
                  <a:pt x="0" y="1275"/>
                </a:moveTo>
                <a:lnTo>
                  <a:pt x="8" y="975"/>
                </a:lnTo>
                <a:lnTo>
                  <a:pt x="159" y="0"/>
                </a:lnTo>
                <a:lnTo>
                  <a:pt x="232" y="12"/>
                </a:lnTo>
                <a:lnTo>
                  <a:pt x="81" y="987"/>
                </a:lnTo>
                <a:lnTo>
                  <a:pt x="0" y="1275"/>
                </a:lnTo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rgbClr val="808080">
                  <a:alpha val="89999"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9" name="Oval 69">
            <a:extLst>
              <a:ext uri="{FF2B5EF4-FFF2-40B4-BE49-F238E27FC236}">
                <a16:creationId xmlns:a16="http://schemas.microsoft.com/office/drawing/2014/main" id="{10A42E5E-E38F-3845-FC77-2F7BC3999CDC}"/>
              </a:ext>
            </a:extLst>
          </p:cNvPr>
          <p:cNvSpPr>
            <a:spLocks noChangeArrowheads="1"/>
          </p:cNvSpPr>
          <p:nvPr/>
        </p:nvSpPr>
        <p:spPr bwMode="auto">
          <a:xfrm rot="21347776">
            <a:off x="9785998" y="3885222"/>
            <a:ext cx="169968" cy="199424"/>
          </a:xfrm>
          <a:prstGeom prst="ellipse">
            <a:avLst/>
          </a:pr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1" name="Freeform 67">
            <a:extLst>
              <a:ext uri="{FF2B5EF4-FFF2-40B4-BE49-F238E27FC236}">
                <a16:creationId xmlns:a16="http://schemas.microsoft.com/office/drawing/2014/main" id="{D49FC086-9256-F8BC-3485-95F2DED6C8A6}"/>
              </a:ext>
            </a:extLst>
          </p:cNvPr>
          <p:cNvSpPr>
            <a:spLocks/>
          </p:cNvSpPr>
          <p:nvPr/>
        </p:nvSpPr>
        <p:spPr bwMode="auto">
          <a:xfrm rot="21347776">
            <a:off x="10245936" y="4608394"/>
            <a:ext cx="56352" cy="343742"/>
          </a:xfrm>
          <a:custGeom>
            <a:avLst/>
            <a:gdLst/>
            <a:ahLst/>
            <a:cxnLst>
              <a:cxn ang="0">
                <a:pos x="0" y="1275"/>
              </a:cxn>
              <a:cxn ang="0">
                <a:pos x="8" y="975"/>
              </a:cxn>
              <a:cxn ang="0">
                <a:pos x="159" y="0"/>
              </a:cxn>
              <a:cxn ang="0">
                <a:pos x="232" y="12"/>
              </a:cxn>
              <a:cxn ang="0">
                <a:pos x="81" y="987"/>
              </a:cxn>
              <a:cxn ang="0">
                <a:pos x="0" y="1275"/>
              </a:cxn>
            </a:cxnLst>
            <a:rect l="0" t="0" r="r" b="b"/>
            <a:pathLst>
              <a:path w="232" h="1275">
                <a:moveTo>
                  <a:pt x="0" y="1275"/>
                </a:moveTo>
                <a:lnTo>
                  <a:pt x="8" y="975"/>
                </a:lnTo>
                <a:lnTo>
                  <a:pt x="159" y="0"/>
                </a:lnTo>
                <a:lnTo>
                  <a:pt x="232" y="12"/>
                </a:lnTo>
                <a:lnTo>
                  <a:pt x="81" y="987"/>
                </a:lnTo>
                <a:lnTo>
                  <a:pt x="0" y="1275"/>
                </a:lnTo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rgbClr val="808080">
                  <a:alpha val="89999"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2" name="Oval 70">
            <a:extLst>
              <a:ext uri="{FF2B5EF4-FFF2-40B4-BE49-F238E27FC236}">
                <a16:creationId xmlns:a16="http://schemas.microsoft.com/office/drawing/2014/main" id="{1B044C3F-4BDA-3127-B674-4080EB1C1703}"/>
              </a:ext>
            </a:extLst>
          </p:cNvPr>
          <p:cNvSpPr>
            <a:spLocks noChangeArrowheads="1"/>
          </p:cNvSpPr>
          <p:nvPr/>
        </p:nvSpPr>
        <p:spPr bwMode="auto">
          <a:xfrm rot="21347776">
            <a:off x="10206982" y="4573279"/>
            <a:ext cx="133257" cy="110884"/>
          </a:xfrm>
          <a:prstGeom prst="ellipse">
            <a:avLst/>
          </a:prstGeom>
          <a:solidFill>
            <a:srgbClr val="FFC000">
              <a:lumMod val="60000"/>
              <a:lumOff val="4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3" name="Freeform 67">
            <a:extLst>
              <a:ext uri="{FF2B5EF4-FFF2-40B4-BE49-F238E27FC236}">
                <a16:creationId xmlns:a16="http://schemas.microsoft.com/office/drawing/2014/main" id="{13475B56-118F-A433-AD88-39B6C0E7B263}"/>
              </a:ext>
            </a:extLst>
          </p:cNvPr>
          <p:cNvSpPr>
            <a:spLocks/>
          </p:cNvSpPr>
          <p:nvPr/>
        </p:nvSpPr>
        <p:spPr bwMode="auto">
          <a:xfrm rot="21347776">
            <a:off x="10295508" y="3473631"/>
            <a:ext cx="56352" cy="343742"/>
          </a:xfrm>
          <a:custGeom>
            <a:avLst/>
            <a:gdLst/>
            <a:ahLst/>
            <a:cxnLst>
              <a:cxn ang="0">
                <a:pos x="0" y="1275"/>
              </a:cxn>
              <a:cxn ang="0">
                <a:pos x="8" y="975"/>
              </a:cxn>
              <a:cxn ang="0">
                <a:pos x="159" y="0"/>
              </a:cxn>
              <a:cxn ang="0">
                <a:pos x="232" y="12"/>
              </a:cxn>
              <a:cxn ang="0">
                <a:pos x="81" y="987"/>
              </a:cxn>
              <a:cxn ang="0">
                <a:pos x="0" y="1275"/>
              </a:cxn>
            </a:cxnLst>
            <a:rect l="0" t="0" r="r" b="b"/>
            <a:pathLst>
              <a:path w="232" h="1275">
                <a:moveTo>
                  <a:pt x="0" y="1275"/>
                </a:moveTo>
                <a:lnTo>
                  <a:pt x="8" y="975"/>
                </a:lnTo>
                <a:lnTo>
                  <a:pt x="159" y="0"/>
                </a:lnTo>
                <a:lnTo>
                  <a:pt x="232" y="12"/>
                </a:lnTo>
                <a:lnTo>
                  <a:pt x="81" y="987"/>
                </a:lnTo>
                <a:lnTo>
                  <a:pt x="0" y="1275"/>
                </a:lnTo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rgbClr val="808080">
                  <a:alpha val="89999"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4" name="Oval 70">
            <a:extLst>
              <a:ext uri="{FF2B5EF4-FFF2-40B4-BE49-F238E27FC236}">
                <a16:creationId xmlns:a16="http://schemas.microsoft.com/office/drawing/2014/main" id="{033852AF-431E-74A2-30BF-6E74AB94C5AE}"/>
              </a:ext>
            </a:extLst>
          </p:cNvPr>
          <p:cNvSpPr>
            <a:spLocks noChangeArrowheads="1"/>
          </p:cNvSpPr>
          <p:nvPr/>
        </p:nvSpPr>
        <p:spPr bwMode="auto">
          <a:xfrm rot="21347776">
            <a:off x="10256554" y="3438516"/>
            <a:ext cx="133257" cy="110884"/>
          </a:xfrm>
          <a:prstGeom prst="ellipse">
            <a:avLst/>
          </a:prstGeom>
          <a:solidFill>
            <a:srgbClr val="FFC000">
              <a:lumMod val="60000"/>
              <a:lumOff val="4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5" name="Freeform 67">
            <a:extLst>
              <a:ext uri="{FF2B5EF4-FFF2-40B4-BE49-F238E27FC236}">
                <a16:creationId xmlns:a16="http://schemas.microsoft.com/office/drawing/2014/main" id="{69191E8B-F34A-9314-4F39-A658E8821B4B}"/>
              </a:ext>
            </a:extLst>
          </p:cNvPr>
          <p:cNvSpPr>
            <a:spLocks/>
          </p:cNvSpPr>
          <p:nvPr/>
        </p:nvSpPr>
        <p:spPr bwMode="auto">
          <a:xfrm rot="21347776">
            <a:off x="9902576" y="3352831"/>
            <a:ext cx="56352" cy="343742"/>
          </a:xfrm>
          <a:custGeom>
            <a:avLst/>
            <a:gdLst/>
            <a:ahLst/>
            <a:cxnLst>
              <a:cxn ang="0">
                <a:pos x="0" y="1275"/>
              </a:cxn>
              <a:cxn ang="0">
                <a:pos x="8" y="975"/>
              </a:cxn>
              <a:cxn ang="0">
                <a:pos x="159" y="0"/>
              </a:cxn>
              <a:cxn ang="0">
                <a:pos x="232" y="12"/>
              </a:cxn>
              <a:cxn ang="0">
                <a:pos x="81" y="987"/>
              </a:cxn>
              <a:cxn ang="0">
                <a:pos x="0" y="1275"/>
              </a:cxn>
            </a:cxnLst>
            <a:rect l="0" t="0" r="r" b="b"/>
            <a:pathLst>
              <a:path w="232" h="1275">
                <a:moveTo>
                  <a:pt x="0" y="1275"/>
                </a:moveTo>
                <a:lnTo>
                  <a:pt x="8" y="975"/>
                </a:lnTo>
                <a:lnTo>
                  <a:pt x="159" y="0"/>
                </a:lnTo>
                <a:lnTo>
                  <a:pt x="232" y="12"/>
                </a:lnTo>
                <a:lnTo>
                  <a:pt x="81" y="987"/>
                </a:lnTo>
                <a:lnTo>
                  <a:pt x="0" y="1275"/>
                </a:lnTo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rgbClr val="808080">
                  <a:alpha val="89999"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6" name="Oval 70">
            <a:extLst>
              <a:ext uri="{FF2B5EF4-FFF2-40B4-BE49-F238E27FC236}">
                <a16:creationId xmlns:a16="http://schemas.microsoft.com/office/drawing/2014/main" id="{6FD2B0F1-D96A-A116-E395-E5AE2198726D}"/>
              </a:ext>
            </a:extLst>
          </p:cNvPr>
          <p:cNvSpPr>
            <a:spLocks noChangeArrowheads="1"/>
          </p:cNvSpPr>
          <p:nvPr/>
        </p:nvSpPr>
        <p:spPr bwMode="auto">
          <a:xfrm rot="21347776">
            <a:off x="9864049" y="3341693"/>
            <a:ext cx="133257" cy="110884"/>
          </a:xfrm>
          <a:prstGeom prst="ellipse">
            <a:avLst/>
          </a:prstGeom>
          <a:solidFill>
            <a:srgbClr val="FFC000">
              <a:lumMod val="60000"/>
              <a:lumOff val="4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07" name="Conector de Seta Reta 106">
            <a:extLst>
              <a:ext uri="{FF2B5EF4-FFF2-40B4-BE49-F238E27FC236}">
                <a16:creationId xmlns:a16="http://schemas.microsoft.com/office/drawing/2014/main" id="{A3E31871-64A3-486B-2721-095CFE530038}"/>
              </a:ext>
            </a:extLst>
          </p:cNvPr>
          <p:cNvCxnSpPr>
            <a:cxnSpLocks/>
          </p:cNvCxnSpPr>
          <p:nvPr/>
        </p:nvCxnSpPr>
        <p:spPr>
          <a:xfrm flipH="1" flipV="1">
            <a:off x="9848925" y="4268291"/>
            <a:ext cx="1551596" cy="464737"/>
          </a:xfrm>
          <a:prstGeom prst="straightConnector1">
            <a:avLst/>
          </a:prstGeom>
          <a:noFill/>
          <a:ln w="9525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E49C355E-F0B5-C186-7D29-6E37B0DEB482}"/>
              </a:ext>
            </a:extLst>
          </p:cNvPr>
          <p:cNvCxnSpPr>
            <a:cxnSpLocks/>
          </p:cNvCxnSpPr>
          <p:nvPr/>
        </p:nvCxnSpPr>
        <p:spPr>
          <a:xfrm flipH="1" flipV="1">
            <a:off x="10127525" y="3716512"/>
            <a:ext cx="1290760" cy="998758"/>
          </a:xfrm>
          <a:prstGeom prst="straightConnector1">
            <a:avLst/>
          </a:prstGeom>
          <a:noFill/>
          <a:ln w="9525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8979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3C233-5BFF-1B04-38C4-38A4C8DA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33B056A-2AA6-7437-64DC-28D2AFF80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961" y="636716"/>
            <a:ext cx="5497830" cy="610863"/>
          </a:xfrm>
        </p:spPr>
        <p:txBody>
          <a:bodyPr rtlCol="0">
            <a:normAutofit/>
          </a:bodyPr>
          <a:lstStyle/>
          <a:p>
            <a:r>
              <a:rPr lang="pt-BR" sz="4000" dirty="0"/>
              <a:t>Nossa Proposta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B5333634-3C1E-3A6B-5709-29932DA869E1}"/>
              </a:ext>
            </a:extLst>
          </p:cNvPr>
          <p:cNvSpPr txBox="1"/>
          <p:nvPr/>
        </p:nvSpPr>
        <p:spPr>
          <a:xfrm>
            <a:off x="1597027" y="1710522"/>
            <a:ext cx="9562043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Nossa matéria prima são pessoas, que entregam serviços qualificados, técnica e conhecimento.  Investimos constantemente em capacitação, pesquisa e parcerias estratégicas para entregar aos nossos clientes alto nível de inovação e eficiência sustentável.</a:t>
            </a:r>
            <a:endParaRPr lang="pt-BR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A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 missão do Brasil é ser o celeiro do mundo, a missão da Global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</a:rPr>
              <a:t>Solutions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 é permitir que nossos clientes tenham êxito e ótimos resultados dentro desta missão!</a:t>
            </a:r>
            <a:endParaRPr lang="pt-BR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Permitimos através das soluções dos nossos parceiros que os nossos clientes possam se tornar melhores e maiores dentro do segmento que atuam, entregamos performance e tecnologia.</a:t>
            </a:r>
            <a:endParaRPr lang="pt-BR" noProof="0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Somos orientados por atitudes que transformam os desafios em grandes resultados para nossos clientes e parceiros.</a:t>
            </a:r>
            <a:endParaRPr lang="pt-BR" noProof="0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O foco da Global está na entrega do projeto “</a:t>
            </a:r>
            <a:r>
              <a:rPr lang="pt-BR" noProof="0" dirty="0" err="1">
                <a:solidFill>
                  <a:prstClr val="black"/>
                </a:solidFill>
                <a:latin typeface="Calibri" panose="020F0502020204030204"/>
              </a:rPr>
              <a:t>turn</a:t>
            </a: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t-BR" noProof="0" dirty="0" err="1">
                <a:solidFill>
                  <a:prstClr val="black"/>
                </a:solidFill>
                <a:latin typeface="Calibri" panose="020F0502020204030204"/>
              </a:rPr>
              <a:t>key</a:t>
            </a: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”, por isso contamos com 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</a:rPr>
              <a:t>especialistas</a:t>
            </a:r>
            <a:r>
              <a:rPr lang="pt-BR" noProof="0" dirty="0">
                <a:solidFill>
                  <a:prstClr val="black"/>
                </a:solidFill>
                <a:latin typeface="Calibri" panose="020F0502020204030204"/>
              </a:rPr>
              <a:t> em cada área de atuação, projetos, aplicações, cálculos e executivos de vendas.</a:t>
            </a:r>
            <a:endParaRPr lang="pt-BR" noProof="0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Nosso propósito é entregar performance com custos acessíveis e excelência no resultado.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Ou você tem uma estratégia, ou faz parte da estratégia de alguém! - Alvin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Toffller</a:t>
            </a:r>
          </a:p>
        </p:txBody>
      </p:sp>
    </p:spTree>
    <p:extLst>
      <p:ext uri="{BB962C8B-B14F-4D97-AF65-F5344CB8AC3E}">
        <p14:creationId xmlns:p14="http://schemas.microsoft.com/office/powerpoint/2010/main" val="32738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92E1D-B53C-58CB-CAE2-CADBE1494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B2CF1E7-CEA5-3CA4-AF4B-C7FE41DC0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961" y="636716"/>
            <a:ext cx="5497830" cy="610863"/>
          </a:xfrm>
        </p:spPr>
        <p:txBody>
          <a:bodyPr rtlCol="0">
            <a:normAutofit/>
          </a:bodyPr>
          <a:lstStyle/>
          <a:p>
            <a:r>
              <a:rPr lang="pt-BR" sz="4000" dirty="0"/>
              <a:t>Nossa Proposta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F486D732-3847-51D0-99E2-06FB962DDDA1}"/>
              </a:ext>
            </a:extLst>
          </p:cNvPr>
          <p:cNvSpPr txBox="1"/>
          <p:nvPr/>
        </p:nvSpPr>
        <p:spPr>
          <a:xfrm>
            <a:off x="1611404" y="1221692"/>
            <a:ext cx="9562043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A Global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Solutions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 é uma empresa de representação comercial e serviços que atua em todo território nacional no setor de embalagens e processamento de alimentos através de nossas representadas que são líderes em seus segmentos. Estamos </a:t>
            </a:r>
            <a:r>
              <a:rPr lang="pt-BR" dirty="0" err="1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estratégicamente</a:t>
            </a: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 localizados com escritórios na região sul e sudeste do Brasil. Nosso compromisso é maximizar a eficiência produtiva dos nossos clientes, sempre com muita responsabilidade com a sustentabilidade permitindo que tenham a melhor relação de custo X benefício durante esta jornada. Somos motivados por uma paixão em entregar valor com base na experiência e ousadia do nosso time. Buscamos estabelecer novos padrões de satisfação e atendimento ao cliente, somos apaixonados por ajudar as pessoas a conquistarem o melhor resultado em seus negócios. Sabemos que a tecnologia por si só não altera resultados, por isso investimos fortemente em relacionamentos de longo prazo e o compromisso da continuidade das parcerias. </a:t>
            </a:r>
            <a:endParaRPr lang="pt-BR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Tudo o que você precisa fazer é apenas entrar em contato conosco, estamos ansiosos para te ouvir!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 conclusão de uma venda não é o fim do negócio, mas sim o início de uma grande parceria!</a:t>
            </a:r>
            <a:endParaRPr lang="pt-BR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Nosso time pesquisa regularmente as principais necessidades e demandas do setor, para junto dos nossos parceiros desenvolver as melhores soluções customizadas para os clientes.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t-BR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Visitamos e participamos das principais feiras mundiais do nosso setor pesquisando tecnologias e atualizações que melhorem os resultados e eficiência produtiva do setor industrial.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pt-BR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70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589" y="499336"/>
            <a:ext cx="7532277" cy="610863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dirty="0"/>
              <a:t>Nossos Parceiros </a:t>
            </a:r>
            <a:r>
              <a:rPr lang="pt-BR"/>
              <a:t>de Negócios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1F8DF3C-954E-F640-E94E-E829CF6AF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347" y="1427410"/>
            <a:ext cx="1745465" cy="567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12700" stA="38000" endPos="28000" dist="5000" dir="5400000" sy="-100000" algn="bl" rotWithShape="0"/>
          </a:effectLst>
        </p:spPr>
      </p:pic>
      <p:grpSp>
        <p:nvGrpSpPr>
          <p:cNvPr id="46" name="Agrupar 45">
            <a:extLst>
              <a:ext uri="{FF2B5EF4-FFF2-40B4-BE49-F238E27FC236}">
                <a16:creationId xmlns:a16="http://schemas.microsoft.com/office/drawing/2014/main" id="{F7FFA533-6473-C0FB-1FDD-DB15F1ABB74E}"/>
              </a:ext>
            </a:extLst>
          </p:cNvPr>
          <p:cNvGrpSpPr/>
          <p:nvPr/>
        </p:nvGrpSpPr>
        <p:grpSpPr>
          <a:xfrm>
            <a:off x="8171429" y="1763179"/>
            <a:ext cx="3731536" cy="4118544"/>
            <a:chOff x="8282664" y="2117340"/>
            <a:chExt cx="3731536" cy="4118544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24890D9C-C068-3A5C-D5C8-6C00D204661F}"/>
                </a:ext>
              </a:extLst>
            </p:cNvPr>
            <p:cNvGrpSpPr/>
            <p:nvPr/>
          </p:nvGrpSpPr>
          <p:grpSpPr>
            <a:xfrm>
              <a:off x="8282664" y="2117340"/>
              <a:ext cx="3731536" cy="1239517"/>
              <a:chOff x="8282664" y="2117340"/>
              <a:chExt cx="3731536" cy="1239517"/>
            </a:xfrm>
          </p:grpSpPr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897F2F38-B82F-A73C-E212-489583D03D76}"/>
                  </a:ext>
                </a:extLst>
              </p:cNvPr>
              <p:cNvSpPr txBox="1"/>
              <p:nvPr/>
            </p:nvSpPr>
            <p:spPr>
              <a:xfrm>
                <a:off x="8282664" y="2117340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Calibri" panose="020F0502020204030204"/>
                  </a:rPr>
                  <a:t>Processos</a:t>
                </a:r>
              </a:p>
            </p:txBody>
          </p:sp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A6D758A1-5AE8-570E-CBFB-CE5D9C6D5965}"/>
                  </a:ext>
                </a:extLst>
              </p:cNvPr>
              <p:cNvSpPr txBox="1"/>
              <p:nvPr/>
            </p:nvSpPr>
            <p:spPr>
              <a:xfrm>
                <a:off x="8282664" y="2433527"/>
                <a:ext cx="373153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kern="0" dirty="0" err="1">
                    <a:solidFill>
                      <a:prstClr val="black"/>
                    </a:solidFill>
                    <a:latin typeface="Calibri" panose="020F0502020204030204"/>
                  </a:rPr>
                  <a:t>Embutideira</a:t>
                </a:r>
                <a:r>
                  <a:rPr lang="pt-BR" kern="0" dirty="0">
                    <a:solidFill>
                      <a:prstClr val="black"/>
                    </a:solidFill>
                    <a:latin typeface="Calibri" panose="020F0502020204030204"/>
                  </a:rPr>
                  <a:t>, Picador, </a:t>
                </a:r>
                <a:r>
                  <a:rPr lang="pt-BR" kern="0" dirty="0" err="1">
                    <a:solidFill>
                      <a:prstClr val="black"/>
                    </a:solidFill>
                    <a:latin typeface="Calibri" panose="020F0502020204030204"/>
                  </a:rPr>
                  <a:t>Cutter</a:t>
                </a:r>
                <a:r>
                  <a:rPr lang="pt-BR" kern="0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:r>
                  <a:rPr lang="pt-BR" kern="0" dirty="0" err="1">
                    <a:solidFill>
                      <a:prstClr val="black"/>
                    </a:solidFill>
                    <a:latin typeface="Calibri" panose="020F0502020204030204"/>
                  </a:rPr>
                  <a:t>Porcionadores</a:t>
                </a:r>
                <a:r>
                  <a:rPr lang="pt-BR" kern="0" dirty="0">
                    <a:solidFill>
                      <a:prstClr val="black"/>
                    </a:solidFill>
                    <a:latin typeface="Calibri" panose="020F0502020204030204"/>
                  </a:rPr>
                  <a:t>, Moedores, Serras, Lavadoras, Preparação de massa etc...</a:t>
                </a:r>
                <a:endParaRPr kumimoji="0" lang="pt-BR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7D265121-C02D-24E5-A390-1BFEEFBE7897}"/>
                </a:ext>
              </a:extLst>
            </p:cNvPr>
            <p:cNvGrpSpPr/>
            <p:nvPr/>
          </p:nvGrpSpPr>
          <p:grpSpPr>
            <a:xfrm>
              <a:off x="8282664" y="3474803"/>
              <a:ext cx="3731536" cy="1289114"/>
              <a:chOff x="8282664" y="3411303"/>
              <a:chExt cx="3731536" cy="1289114"/>
            </a:xfrm>
          </p:grpSpPr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9D0EFA67-6DEB-42D1-936C-6645296BF61F}"/>
                  </a:ext>
                </a:extLst>
              </p:cNvPr>
              <p:cNvSpPr txBox="1"/>
              <p:nvPr/>
            </p:nvSpPr>
            <p:spPr>
              <a:xfrm>
                <a:off x="8282664" y="3411303"/>
                <a:ext cx="18747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Calibri" panose="020F0502020204030204"/>
                  </a:rPr>
                  <a:t>Embalagens </a:t>
                </a:r>
              </a:p>
            </p:txBody>
          </p:sp>
          <p:sp>
            <p:nvSpPr>
              <p:cNvPr id="78" name="CaixaDeTexto 77">
                <a:extLst>
                  <a:ext uri="{FF2B5EF4-FFF2-40B4-BE49-F238E27FC236}">
                    <a16:creationId xmlns:a16="http://schemas.microsoft.com/office/drawing/2014/main" id="{2734946F-00FC-C3E3-1A35-84EFECDFF887}"/>
                  </a:ext>
                </a:extLst>
              </p:cNvPr>
              <p:cNvSpPr txBox="1"/>
              <p:nvPr/>
            </p:nvSpPr>
            <p:spPr>
              <a:xfrm>
                <a:off x="8282664" y="3777087"/>
                <a:ext cx="373153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kern="0" dirty="0">
                    <a:solidFill>
                      <a:prstClr val="black"/>
                    </a:solidFill>
                    <a:latin typeface="Calibri" panose="020F0502020204030204"/>
                  </a:rPr>
                  <a:t>M</a:t>
                </a:r>
                <a:r>
                  <a:rPr kumimoji="0" lang="pt-BR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áquinas</a:t>
                </a:r>
                <a:r>
                  <a:rPr kumimoji="0" lang="pt-BR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e processos par</a:t>
                </a:r>
                <a:r>
                  <a:rPr lang="pt-BR" kern="0" dirty="0">
                    <a:solidFill>
                      <a:prstClr val="black"/>
                    </a:solidFill>
                    <a:latin typeface="Calibri" panose="020F0502020204030204"/>
                  </a:rPr>
                  <a:t>a embalagens, etiquetagem, paletização, encaixotamento etc...</a:t>
                </a:r>
                <a:endParaRPr kumimoji="0" lang="pt-BR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2385CB09-C3F3-5B1F-B231-AF822D44AE97}"/>
                </a:ext>
              </a:extLst>
            </p:cNvPr>
            <p:cNvGrpSpPr/>
            <p:nvPr/>
          </p:nvGrpSpPr>
          <p:grpSpPr>
            <a:xfrm>
              <a:off x="8282664" y="4850393"/>
              <a:ext cx="3731536" cy="1385491"/>
              <a:chOff x="8282664" y="4850393"/>
              <a:chExt cx="3731536" cy="1385491"/>
            </a:xfrm>
          </p:grpSpPr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4ACE9CC8-6692-4D0C-384E-10510678F575}"/>
                  </a:ext>
                </a:extLst>
              </p:cNvPr>
              <p:cNvSpPr txBox="1"/>
              <p:nvPr/>
            </p:nvSpPr>
            <p:spPr>
              <a:xfrm>
                <a:off x="8291680" y="4850393"/>
                <a:ext cx="187478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Calibri" panose="020F0502020204030204"/>
                  </a:rPr>
                  <a:t>Automação &amp; Inspeção</a:t>
                </a:r>
              </a:p>
            </p:txBody>
          </p:sp>
          <p:sp>
            <p:nvSpPr>
              <p:cNvPr id="79" name="CaixaDeTexto 78">
                <a:extLst>
                  <a:ext uri="{FF2B5EF4-FFF2-40B4-BE49-F238E27FC236}">
                    <a16:creationId xmlns:a16="http://schemas.microsoft.com/office/drawing/2014/main" id="{9C933E47-DD2F-5EAB-F6C0-579B051DE400}"/>
                  </a:ext>
                </a:extLst>
              </p:cNvPr>
              <p:cNvSpPr txBox="1"/>
              <p:nvPr/>
            </p:nvSpPr>
            <p:spPr>
              <a:xfrm>
                <a:off x="8282664" y="5589553"/>
                <a:ext cx="37315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Pesagem dinâmica, classificadores, sistemas de imagem, </a:t>
                </a:r>
                <a:r>
                  <a:rPr kumimoji="0" lang="pt-BR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DM’s</a:t>
                </a:r>
                <a:r>
                  <a:rPr kumimoji="0" lang="pt-BR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, </a:t>
                </a:r>
                <a:r>
                  <a:rPr kumimoji="0" lang="pt-BR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raio-x</a:t>
                </a:r>
                <a:r>
                  <a:rPr kumimoji="0" lang="pt-BR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...</a:t>
                </a:r>
              </a:p>
            </p:txBody>
          </p:sp>
        </p:grp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60E45124-1530-753A-BD7A-83456DF37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086" y="3066572"/>
            <a:ext cx="2690151" cy="1358237"/>
          </a:xfrm>
          <a:prstGeom prst="rect">
            <a:avLst/>
          </a:prstGeom>
        </p:spPr>
      </p:pic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C78E368A-5E35-90C2-1D67-790A26A428AB}"/>
              </a:ext>
            </a:extLst>
          </p:cNvPr>
          <p:cNvCxnSpPr>
            <a:cxnSpLocks/>
            <a:stCxn id="6" idx="3"/>
            <a:endCxn id="11" idx="0"/>
          </p:cNvCxnSpPr>
          <p:nvPr/>
        </p:nvCxnSpPr>
        <p:spPr>
          <a:xfrm>
            <a:off x="3699812" y="1711146"/>
            <a:ext cx="2429350" cy="135542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7AE38CEB-FF4A-17FF-8036-37A0669AA8C8}"/>
              </a:ext>
            </a:extLst>
          </p:cNvPr>
          <p:cNvCxnSpPr>
            <a:cxnSpLocks/>
          </p:cNvCxnSpPr>
          <p:nvPr/>
        </p:nvCxnSpPr>
        <p:spPr>
          <a:xfrm>
            <a:off x="3839045" y="2767693"/>
            <a:ext cx="958488" cy="94822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: Angulado 42">
            <a:extLst>
              <a:ext uri="{FF2B5EF4-FFF2-40B4-BE49-F238E27FC236}">
                <a16:creationId xmlns:a16="http://schemas.microsoft.com/office/drawing/2014/main" id="{CCDE99DB-42D9-5775-F9E0-1F4937D11F4C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3516500" y="4424809"/>
            <a:ext cx="2612662" cy="16811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have Esquerda 46">
            <a:extLst>
              <a:ext uri="{FF2B5EF4-FFF2-40B4-BE49-F238E27FC236}">
                <a16:creationId xmlns:a16="http://schemas.microsoft.com/office/drawing/2014/main" id="{4FA07D3D-6D2D-647E-CE1C-8D4E8C49BBDC}"/>
              </a:ext>
            </a:extLst>
          </p:cNvPr>
          <p:cNvSpPr/>
          <p:nvPr/>
        </p:nvSpPr>
        <p:spPr>
          <a:xfrm>
            <a:off x="7490506" y="1823350"/>
            <a:ext cx="801050" cy="4020273"/>
          </a:xfrm>
          <a:prstGeom prst="leftBrace">
            <a:avLst>
              <a:gd name="adj1" fmla="val 0"/>
              <a:gd name="adj2" fmla="val 474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9E536D-E832-97C1-07E1-FE7E3CE07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7892" y="4592761"/>
            <a:ext cx="1633151" cy="89639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C50D42A-9C8F-DA67-8EB0-C0863454E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6095" y="5746469"/>
            <a:ext cx="1876425" cy="495300"/>
          </a:xfrm>
          <a:prstGeom prst="rect">
            <a:avLst/>
          </a:prstGeom>
        </p:spPr>
      </p:pic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ED84A528-490B-E796-0DD8-70469997F722}"/>
              </a:ext>
            </a:extLst>
          </p:cNvPr>
          <p:cNvCxnSpPr>
            <a:cxnSpLocks/>
          </p:cNvCxnSpPr>
          <p:nvPr/>
        </p:nvCxnSpPr>
        <p:spPr>
          <a:xfrm flipV="1">
            <a:off x="3838370" y="4044289"/>
            <a:ext cx="958488" cy="94822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1DFAB44E-7C1F-4BE4-9BC0-D3659039DC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6286" y="3064205"/>
            <a:ext cx="2661066" cy="591348"/>
          </a:xfrm>
          <a:prstGeom prst="rect">
            <a:avLst/>
          </a:prstGeom>
        </p:spPr>
      </p:pic>
      <p:pic>
        <p:nvPicPr>
          <p:cNvPr id="2" name="Imagem 1" descr="BERTICELLI: NOVO PARCEIRO MONTEMIL">
            <a:extLst>
              <a:ext uri="{FF2B5EF4-FFF2-40B4-BE49-F238E27FC236}">
                <a16:creationId xmlns:a16="http://schemas.microsoft.com/office/drawing/2014/main" id="{28EFB7EA-6B53-D6FE-5F77-D717B594FB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0944" y="3858845"/>
            <a:ext cx="2054958" cy="566615"/>
          </a:xfrm>
          <a:prstGeom prst="rect">
            <a:avLst/>
          </a:prstGeom>
        </p:spPr>
      </p:pic>
      <p:pic>
        <p:nvPicPr>
          <p:cNvPr id="8" name="Imagem 7" descr="NOMA Nowicki Machinery: Food Production Machinery Tech">
            <a:extLst>
              <a:ext uri="{FF2B5EF4-FFF2-40B4-BE49-F238E27FC236}">
                <a16:creationId xmlns:a16="http://schemas.microsoft.com/office/drawing/2014/main" id="{6D124172-C75E-7633-B13F-81995D4ED9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5057" y="2119923"/>
            <a:ext cx="24765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5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2D349-7EA0-52CD-9F92-5A23B8C98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3750F66-CEB8-5474-0584-33D585C9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590" y="311563"/>
            <a:ext cx="5055690" cy="610863"/>
          </a:xfrm>
        </p:spPr>
        <p:txBody>
          <a:bodyPr rtlCol="0">
            <a:normAutofit/>
          </a:bodyPr>
          <a:lstStyle/>
          <a:p>
            <a:pPr rtl="0"/>
            <a:r>
              <a:rPr lang="pt-BR" dirty="0"/>
              <a:t>Nossa </a:t>
            </a:r>
            <a:r>
              <a:rPr lang="pt-BR" sz="4300" dirty="0"/>
              <a:t>Proposta</a:t>
            </a:r>
            <a:r>
              <a:rPr lang="pt-BR" dirty="0"/>
              <a:t> é...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1C9502-E48F-380C-1E1F-E7BA15296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664" y="1110199"/>
            <a:ext cx="10698694" cy="5537427"/>
          </a:xfrm>
          <a:prstGeom prst="rect">
            <a:avLst/>
          </a:prstGeom>
        </p:spPr>
      </p:pic>
      <p:sp>
        <p:nvSpPr>
          <p:cNvPr id="8" name="Título 2">
            <a:extLst>
              <a:ext uri="{FF2B5EF4-FFF2-40B4-BE49-F238E27FC236}">
                <a16:creationId xmlns:a16="http://schemas.microsoft.com/office/drawing/2014/main" id="{888674A4-F7E6-17AE-7E35-072531CFD4C1}"/>
              </a:ext>
            </a:extLst>
          </p:cNvPr>
          <p:cNvSpPr txBox="1">
            <a:spLocks/>
          </p:cNvSpPr>
          <p:nvPr/>
        </p:nvSpPr>
        <p:spPr>
          <a:xfrm>
            <a:off x="6373585" y="293638"/>
            <a:ext cx="2582487" cy="610863"/>
          </a:xfrm>
          <a:prstGeom prst="rect">
            <a:avLst/>
          </a:prstGeom>
        </p:spPr>
        <p:txBody>
          <a:bodyPr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“</a:t>
            </a:r>
            <a:r>
              <a:rPr lang="pt-BR" dirty="0" err="1"/>
              <a:t>turn</a:t>
            </a:r>
            <a:r>
              <a:rPr lang="pt-BR" dirty="0"/>
              <a:t> </a:t>
            </a:r>
            <a:r>
              <a:rPr lang="pt-BR" dirty="0" err="1"/>
              <a:t>key</a:t>
            </a:r>
            <a:r>
              <a:rPr lang="pt-BR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7960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05527F12-3F63-F66A-09E6-D3B536B2D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42203">
            <a:off x="7105362" y="1346494"/>
            <a:ext cx="650810" cy="751640"/>
          </a:xfrm>
          <a:prstGeom prst="rect">
            <a:avLst/>
          </a:prstGeom>
        </p:spPr>
      </p:pic>
      <p:grpSp>
        <p:nvGrpSpPr>
          <p:cNvPr id="45" name="Agrupar 44">
            <a:extLst>
              <a:ext uri="{FF2B5EF4-FFF2-40B4-BE49-F238E27FC236}">
                <a16:creationId xmlns:a16="http://schemas.microsoft.com/office/drawing/2014/main" id="{AD699174-4FDE-9514-5CD1-193ACE3A6D83}"/>
              </a:ext>
            </a:extLst>
          </p:cNvPr>
          <p:cNvGrpSpPr/>
          <p:nvPr/>
        </p:nvGrpSpPr>
        <p:grpSpPr>
          <a:xfrm>
            <a:off x="6043458" y="4298899"/>
            <a:ext cx="3203207" cy="2349151"/>
            <a:chOff x="6043458" y="4298899"/>
            <a:chExt cx="3203207" cy="2349151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78F29B3-78FC-5215-B9F2-C1D25B546CBF}"/>
                </a:ext>
              </a:extLst>
            </p:cNvPr>
            <p:cNvGrpSpPr/>
            <p:nvPr/>
          </p:nvGrpSpPr>
          <p:grpSpPr>
            <a:xfrm>
              <a:off x="6043458" y="4298899"/>
              <a:ext cx="3203207" cy="2349151"/>
              <a:chOff x="5104823" y="4256740"/>
              <a:chExt cx="3523528" cy="2584066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26AA3A77-B066-55FB-82A5-5EB60E5CAC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04823" y="4527920"/>
                <a:ext cx="3183327" cy="2312886"/>
              </a:xfrm>
              <a:prstGeom prst="rect">
                <a:avLst/>
              </a:prstGeom>
            </p:spPr>
          </p:pic>
          <p:pic>
            <p:nvPicPr>
              <p:cNvPr id="14" name="Picture 4" descr="Embaladoras Verticais (VFFS)">
                <a:extLst>
                  <a:ext uri="{FF2B5EF4-FFF2-40B4-BE49-F238E27FC236}">
                    <a16:creationId xmlns:a16="http://schemas.microsoft.com/office/drawing/2014/main" id="{F56712D2-0A07-D475-C18E-E96C920FF0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33394" y="4527920"/>
                <a:ext cx="1294957" cy="2163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1878030F-D579-96BB-573C-828763A5A14A}"/>
                  </a:ext>
                </a:extLst>
              </p:cNvPr>
              <p:cNvSpPr txBox="1"/>
              <p:nvPr/>
            </p:nvSpPr>
            <p:spPr>
              <a:xfrm>
                <a:off x="7010977" y="4256740"/>
                <a:ext cx="10205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b="1" dirty="0"/>
                  <a:t>Vertical</a:t>
                </a:r>
              </a:p>
            </p:txBody>
          </p:sp>
        </p:grp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6E947C58-E0C4-55D9-5181-7E126DB12BAC}"/>
                </a:ext>
              </a:extLst>
            </p:cNvPr>
            <p:cNvSpPr txBox="1"/>
            <p:nvPr/>
          </p:nvSpPr>
          <p:spPr>
            <a:xfrm>
              <a:off x="7452285" y="4417773"/>
              <a:ext cx="11921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</a:rPr>
                <a:t>VERTICAL</a:t>
              </a:r>
            </a:p>
          </p:txBody>
        </p:sp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242" y="445531"/>
            <a:ext cx="7532277" cy="610863"/>
          </a:xfrm>
        </p:spPr>
        <p:txBody>
          <a:bodyPr rtlCol="0"/>
          <a:lstStyle/>
          <a:p>
            <a:pPr rtl="0"/>
            <a:r>
              <a:rPr lang="pt-BR" dirty="0"/>
              <a:t>Sistemas de Embalagens</a:t>
            </a: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6C104AB8-69E1-F53D-7CF7-6F75E2CD9293}"/>
              </a:ext>
            </a:extLst>
          </p:cNvPr>
          <p:cNvGrpSpPr/>
          <p:nvPr/>
        </p:nvGrpSpPr>
        <p:grpSpPr>
          <a:xfrm>
            <a:off x="1203480" y="4276073"/>
            <a:ext cx="2593448" cy="2212137"/>
            <a:chOff x="1114113" y="4204471"/>
            <a:chExt cx="2750741" cy="2250384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FF4FC0AC-E3F7-FDBC-931C-7B6774325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19881" y="4204471"/>
              <a:ext cx="1553977" cy="1128322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52C56E84-E8FC-976D-81FE-D9611C03A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4113" y="5332793"/>
              <a:ext cx="1498011" cy="1122062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28A6D9B-7308-4275-8920-FFC565E30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43422" y="5047774"/>
              <a:ext cx="1421432" cy="1066074"/>
            </a:xfrm>
            <a:prstGeom prst="rect">
              <a:avLst/>
            </a:prstGeom>
          </p:spPr>
        </p:pic>
      </p:grpSp>
      <p:pic>
        <p:nvPicPr>
          <p:cNvPr id="27" name="Imagem 26">
            <a:extLst>
              <a:ext uri="{FF2B5EF4-FFF2-40B4-BE49-F238E27FC236}">
                <a16:creationId xmlns:a16="http://schemas.microsoft.com/office/drawing/2014/main" id="{EEFA9973-2622-693E-D09B-CF724909BF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2725" y="1329343"/>
            <a:ext cx="2481365" cy="751602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8EE3266E-4D63-CF13-108B-ADD61382D2C1}"/>
              </a:ext>
            </a:extLst>
          </p:cNvPr>
          <p:cNvGrpSpPr/>
          <p:nvPr/>
        </p:nvGrpSpPr>
        <p:grpSpPr>
          <a:xfrm>
            <a:off x="4142768" y="5332793"/>
            <a:ext cx="2198092" cy="1247078"/>
            <a:chOff x="4142768" y="5380573"/>
            <a:chExt cx="2328370" cy="1199298"/>
          </a:xfrm>
        </p:grpSpPr>
        <p:pic>
          <p:nvPicPr>
            <p:cNvPr id="4" name="Picture 4" descr="Carne moída embalada em bandejas de isopor, com atmosfera modificada (Seladora de Bandejas)">
              <a:extLst>
                <a:ext uri="{FF2B5EF4-FFF2-40B4-BE49-F238E27FC236}">
                  <a16:creationId xmlns:a16="http://schemas.microsoft.com/office/drawing/2014/main" id="{3D5822E2-7383-EAA5-749C-CEFCBE2C70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2768" y="5569761"/>
              <a:ext cx="1346813" cy="1010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AC47E1D7-4601-4640-8BFC-EAF5A2F65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33924" y="5380573"/>
              <a:ext cx="1037214" cy="765323"/>
            </a:xfrm>
            <a:prstGeom prst="rect">
              <a:avLst/>
            </a:prstGeom>
          </p:spPr>
        </p:pic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62081680-42C7-B881-9F02-065606CC67D8}"/>
              </a:ext>
            </a:extLst>
          </p:cNvPr>
          <p:cNvGrpSpPr/>
          <p:nvPr/>
        </p:nvGrpSpPr>
        <p:grpSpPr>
          <a:xfrm>
            <a:off x="6857375" y="2548620"/>
            <a:ext cx="2141272" cy="1813058"/>
            <a:chOff x="6639335" y="2633082"/>
            <a:chExt cx="2141272" cy="1813058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E1A9060A-CA3F-1100-038C-087B2A959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639335" y="3105972"/>
              <a:ext cx="883433" cy="1122062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5E87174E-97AD-023B-7982-DCFB9BD2C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642846" y="3677850"/>
              <a:ext cx="1131605" cy="76829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0F88393E-DDD5-1353-2A75-2C27005D6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505864" y="2633082"/>
              <a:ext cx="1274743" cy="953508"/>
            </a:xfrm>
            <a:prstGeom prst="rect">
              <a:avLst/>
            </a:prstGeom>
          </p:spPr>
        </p:pic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0008C8F1-238F-4EC5-0785-B1015FE3E78C}"/>
              </a:ext>
            </a:extLst>
          </p:cNvPr>
          <p:cNvGrpSpPr/>
          <p:nvPr/>
        </p:nvGrpSpPr>
        <p:grpSpPr>
          <a:xfrm>
            <a:off x="9596718" y="4482686"/>
            <a:ext cx="2440922" cy="2102336"/>
            <a:chOff x="9428499" y="4548171"/>
            <a:chExt cx="2594746" cy="2208025"/>
          </a:xfrm>
        </p:grpSpPr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9EB00CCB-CC57-6FE0-FFA5-72B78C6FA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852848" y="5393435"/>
              <a:ext cx="1821873" cy="1362761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7FEFD488-BD12-3A90-C870-B07DCDC1D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428499" y="4819004"/>
              <a:ext cx="1288152" cy="963538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BC0D874-608E-1D93-C971-159FC25C8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615850" y="4548171"/>
              <a:ext cx="1407395" cy="1055546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E8F92111-0D81-9368-F918-CF766FFFE1D7}"/>
              </a:ext>
            </a:extLst>
          </p:cNvPr>
          <p:cNvGrpSpPr/>
          <p:nvPr/>
        </p:nvGrpSpPr>
        <p:grpSpPr>
          <a:xfrm>
            <a:off x="1328536" y="1638777"/>
            <a:ext cx="2607829" cy="2603941"/>
            <a:chOff x="1328536" y="1638777"/>
            <a:chExt cx="2607829" cy="2603941"/>
          </a:xfrm>
        </p:grpSpPr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8AF966E4-7F3F-4378-36A5-C0CC16474B1A}"/>
                </a:ext>
              </a:extLst>
            </p:cNvPr>
            <p:cNvGrpSpPr/>
            <p:nvPr/>
          </p:nvGrpSpPr>
          <p:grpSpPr>
            <a:xfrm>
              <a:off x="1328536" y="1656614"/>
              <a:ext cx="2607829" cy="2586104"/>
              <a:chOff x="4117849" y="1448626"/>
              <a:chExt cx="3080137" cy="3265044"/>
            </a:xfrm>
          </p:grpSpPr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5EB87B28-993E-5A47-E39A-4AC5AC990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17849" y="1603442"/>
                <a:ext cx="3080137" cy="1895469"/>
              </a:xfrm>
              <a:prstGeom prst="rect">
                <a:avLst/>
              </a:prstGeom>
            </p:spPr>
          </p:pic>
          <p:pic>
            <p:nvPicPr>
              <p:cNvPr id="25" name="Picture 2" descr="Termoformadoras">
                <a:extLst>
                  <a:ext uri="{FF2B5EF4-FFF2-40B4-BE49-F238E27FC236}">
                    <a16:creationId xmlns:a16="http://schemas.microsoft.com/office/drawing/2014/main" id="{B8D76457-FE47-837D-4DBC-4B5EF7767E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7267" y="3305040"/>
                <a:ext cx="2545715" cy="1408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257BE7CB-8A62-3528-D78C-061EF8D26A91}"/>
                  </a:ext>
                </a:extLst>
              </p:cNvPr>
              <p:cNvSpPr txBox="1"/>
              <p:nvPr/>
            </p:nvSpPr>
            <p:spPr>
              <a:xfrm>
                <a:off x="4688624" y="1448626"/>
                <a:ext cx="1964972" cy="366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b="1" dirty="0"/>
                  <a:t>Termoformadora</a:t>
                </a:r>
              </a:p>
            </p:txBody>
          </p:sp>
        </p:grp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71B99AEA-6183-6125-C253-12C26E32A1BC}"/>
                </a:ext>
              </a:extLst>
            </p:cNvPr>
            <p:cNvSpPr txBox="1"/>
            <p:nvPr/>
          </p:nvSpPr>
          <p:spPr>
            <a:xfrm>
              <a:off x="1837980" y="1638777"/>
              <a:ext cx="17254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</a:rPr>
                <a:t>TERMOFORMADO</a:t>
              </a: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B3EAC67A-BAB3-B809-E301-3B1FCEA1A4D3}"/>
              </a:ext>
            </a:extLst>
          </p:cNvPr>
          <p:cNvGrpSpPr/>
          <p:nvPr/>
        </p:nvGrpSpPr>
        <p:grpSpPr>
          <a:xfrm>
            <a:off x="4102310" y="2681241"/>
            <a:ext cx="2623827" cy="2761442"/>
            <a:chOff x="4065344" y="2678269"/>
            <a:chExt cx="2623827" cy="2761442"/>
          </a:xfrm>
        </p:grpSpPr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35913BDA-FFF1-A0FD-B37E-2188F2ED843A}"/>
                </a:ext>
              </a:extLst>
            </p:cNvPr>
            <p:cNvGrpSpPr/>
            <p:nvPr/>
          </p:nvGrpSpPr>
          <p:grpSpPr>
            <a:xfrm>
              <a:off x="4065344" y="2678269"/>
              <a:ext cx="2251546" cy="2761442"/>
              <a:chOff x="8333104" y="3262581"/>
              <a:chExt cx="2545714" cy="3432845"/>
            </a:xfrm>
          </p:grpSpPr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0CC3A078-C9B9-2B9F-6B55-95D197F033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333104" y="3262581"/>
                <a:ext cx="2545714" cy="1740167"/>
              </a:xfrm>
              <a:prstGeom prst="rect">
                <a:avLst/>
              </a:prstGeom>
            </p:spPr>
          </p:pic>
          <p:pic>
            <p:nvPicPr>
              <p:cNvPr id="21" name="Picture 6" descr="Traysealing">
                <a:extLst>
                  <a:ext uri="{FF2B5EF4-FFF2-40B4-BE49-F238E27FC236}">
                    <a16:creationId xmlns:a16="http://schemas.microsoft.com/office/drawing/2014/main" id="{9870F21E-388B-01EA-81E1-B5CA6222C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03564">
                <a:off x="8373967" y="5320740"/>
                <a:ext cx="2469224" cy="13746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1951912E-D74F-83D2-690F-389535D80614}"/>
                </a:ext>
              </a:extLst>
            </p:cNvPr>
            <p:cNvSpPr txBox="1"/>
            <p:nvPr/>
          </p:nvSpPr>
          <p:spPr>
            <a:xfrm>
              <a:off x="4963713" y="4061082"/>
              <a:ext cx="17254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</a:rPr>
                <a:t>TERMOSELADO</a:t>
              </a: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9FB067B2-F26E-CF8A-6D77-2B04FD0CE5F9}"/>
              </a:ext>
            </a:extLst>
          </p:cNvPr>
          <p:cNvGrpSpPr/>
          <p:nvPr/>
        </p:nvGrpSpPr>
        <p:grpSpPr>
          <a:xfrm>
            <a:off x="9510946" y="2194565"/>
            <a:ext cx="2412361" cy="2624439"/>
            <a:chOff x="9409669" y="2194565"/>
            <a:chExt cx="2412361" cy="2624439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EEF89CD7-83CD-BD04-9A99-B0E19A89B36F}"/>
                </a:ext>
              </a:extLst>
            </p:cNvPr>
            <p:cNvGrpSpPr/>
            <p:nvPr/>
          </p:nvGrpSpPr>
          <p:grpSpPr>
            <a:xfrm>
              <a:off x="9409669" y="2194565"/>
              <a:ext cx="2412361" cy="2624439"/>
              <a:chOff x="283680" y="3860007"/>
              <a:chExt cx="2780722" cy="2961202"/>
            </a:xfrm>
          </p:grpSpPr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2E10A395-0DB2-CC39-97B7-03B9E4752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3680" y="4925734"/>
                <a:ext cx="2780722" cy="1895475"/>
              </a:xfrm>
              <a:prstGeom prst="rect">
                <a:avLst/>
              </a:prstGeom>
            </p:spPr>
          </p:pic>
          <p:pic>
            <p:nvPicPr>
              <p:cNvPr id="8" name="Picture 2" descr="Pacote de Fluxo (HFFS)">
                <a:extLst>
                  <a:ext uri="{FF2B5EF4-FFF2-40B4-BE49-F238E27FC236}">
                    <a16:creationId xmlns:a16="http://schemas.microsoft.com/office/drawing/2014/main" id="{6345FC01-827D-72D9-FE0A-E503FCD356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93" y="3977045"/>
                <a:ext cx="2426096" cy="1310092"/>
              </a:xfrm>
              <a:prstGeom prst="rect">
                <a:avLst/>
              </a:prstGeom>
              <a:noFill/>
              <a:effectLst>
                <a:softEdge rad="0"/>
              </a:effectLst>
            </p:spPr>
          </p:pic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D8CDE85-E22A-2F3D-7465-A8ACD5A5F280}"/>
                  </a:ext>
                </a:extLst>
              </p:cNvPr>
              <p:cNvSpPr txBox="1"/>
              <p:nvPr/>
            </p:nvSpPr>
            <p:spPr>
              <a:xfrm>
                <a:off x="1383975" y="3860007"/>
                <a:ext cx="1262326" cy="366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b="1" dirty="0"/>
                  <a:t>Flow Pack</a:t>
                </a:r>
              </a:p>
            </p:txBody>
          </p:sp>
        </p:grp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E3B75788-879D-5DC0-678F-19F333A17803}"/>
                </a:ext>
              </a:extLst>
            </p:cNvPr>
            <p:cNvSpPr txBox="1"/>
            <p:nvPr/>
          </p:nvSpPr>
          <p:spPr>
            <a:xfrm>
              <a:off x="9563493" y="3098628"/>
              <a:ext cx="12254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</a:rPr>
                <a:t>FLOWPACK</a:t>
              </a:r>
            </a:p>
          </p:txBody>
        </p:sp>
      </p:grp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87C8F16E-FE0F-7762-E932-A6FE0D3FDDFC}"/>
              </a:ext>
            </a:extLst>
          </p:cNvPr>
          <p:cNvCxnSpPr/>
          <p:nvPr/>
        </p:nvCxnSpPr>
        <p:spPr>
          <a:xfrm flipV="1">
            <a:off x="3955592" y="2518994"/>
            <a:ext cx="0" cy="399361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C507F281-0EDF-5D58-59E5-3F133F4965EE}"/>
              </a:ext>
            </a:extLst>
          </p:cNvPr>
          <p:cNvCxnSpPr/>
          <p:nvPr/>
        </p:nvCxnSpPr>
        <p:spPr>
          <a:xfrm flipV="1">
            <a:off x="6622043" y="2548620"/>
            <a:ext cx="0" cy="399361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D4A3F6DE-7D94-C9F0-4E03-0C02E5B5DB60}"/>
              </a:ext>
            </a:extLst>
          </p:cNvPr>
          <p:cNvCxnSpPr/>
          <p:nvPr/>
        </p:nvCxnSpPr>
        <p:spPr>
          <a:xfrm flipV="1">
            <a:off x="9408991" y="2563393"/>
            <a:ext cx="0" cy="399361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71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3D1DA-CCF3-72EE-9683-7AB75BDD4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DBB220E2-29C4-D636-5FDC-C61F5606B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746" y="1862029"/>
            <a:ext cx="4962725" cy="281221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D1E7C78-EE5A-6B7B-0C88-DE69D4E71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886" y="4557479"/>
            <a:ext cx="3672368" cy="208100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B9AF540-B79D-B516-6B52-1247943D3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426" y="4433533"/>
            <a:ext cx="3891099" cy="2204956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85AF29F-44ED-F2B6-9967-D7EDECC20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790" y="579053"/>
            <a:ext cx="7532277" cy="610863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sz="4000" dirty="0"/>
              <a:t>Soluções em Máquinas de Vácuo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ECEE43-9CCC-BEEA-9FA1-106E70B73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1327" y="1305320"/>
            <a:ext cx="3215233" cy="71449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9D96A29-A800-C8C1-6971-AD6A649BCE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6460" y="1662568"/>
            <a:ext cx="5112705" cy="289719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4160F55-23E0-563E-AC08-F94EF8672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19021">
            <a:off x="6038577" y="1335387"/>
            <a:ext cx="920601" cy="92060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BAC8497B-CB11-4A7F-CDF0-A1835F01F831}"/>
              </a:ext>
            </a:extLst>
          </p:cNvPr>
          <p:cNvSpPr txBox="1"/>
          <p:nvPr/>
        </p:nvSpPr>
        <p:spPr>
          <a:xfrm>
            <a:off x="4528868" y="4807177"/>
            <a:ext cx="3940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chemeClr val="bg1"/>
                </a:solidFill>
              </a:rPr>
              <a:t>Há </a:t>
            </a:r>
            <a:r>
              <a:rPr lang="pt-BR" sz="1200" b="1" dirty="0">
                <a:solidFill>
                  <a:schemeClr val="bg1"/>
                </a:solidFill>
              </a:rPr>
              <a:t>55 anos, a SUPERVAC </a:t>
            </a:r>
            <a:r>
              <a:rPr lang="pt-BR" sz="1200" dirty="0">
                <a:solidFill>
                  <a:schemeClr val="bg1"/>
                </a:solidFill>
              </a:rPr>
              <a:t>oferece soluções completas para embalagens a vácuo de uma única fonte: como uma das empresas líderes em máquinas de embalagem a vácuo, hoje defendemos o desenvolvimento e a fabricação pioneiros de máquinas e sua automação. Com tecnologias de ponta e serviço e suporte sustentáveis, tornamos possível que você, como nosso cliente, seja competitivo e bem-sucedido.</a:t>
            </a:r>
          </a:p>
        </p:txBody>
      </p:sp>
    </p:spTree>
    <p:extLst>
      <p:ext uri="{BB962C8B-B14F-4D97-AF65-F5344CB8AC3E}">
        <p14:creationId xmlns:p14="http://schemas.microsoft.com/office/powerpoint/2010/main" val="300850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9D137-C38C-9688-B6D3-69DE2B31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27E68CE-D317-5201-7CC6-0E3CB95F8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790" y="579053"/>
            <a:ext cx="7532277" cy="610863"/>
          </a:xfrm>
        </p:spPr>
        <p:txBody>
          <a:bodyPr rtlCol="0">
            <a:normAutofit/>
          </a:bodyPr>
          <a:lstStyle/>
          <a:p>
            <a:pPr rtl="0"/>
            <a:r>
              <a:rPr lang="pt-BR" sz="4000" dirty="0"/>
              <a:t>Soluções em Abate e Desossa</a:t>
            </a:r>
          </a:p>
        </p:txBody>
      </p:sp>
      <p:sp>
        <p:nvSpPr>
          <p:cNvPr id="17" name="Espaço Reservado para o Número do Slide 16">
            <a:extLst>
              <a:ext uri="{FF2B5EF4-FFF2-40B4-BE49-F238E27FC236}">
                <a16:creationId xmlns:a16="http://schemas.microsoft.com/office/drawing/2014/main" id="{4365253C-DB56-36C7-D5A0-96515CC798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294A09A9-5501-47C1-A89A-A340965A2BE2}" type="slidenum">
              <a:rPr lang="pt-BR" smtClean="0"/>
              <a:pPr rtl="0"/>
              <a:t>9</a:t>
            </a:fld>
            <a:endParaRPr lang="pt-BR"/>
          </a:p>
        </p:txBody>
      </p:sp>
      <p:sp>
        <p:nvSpPr>
          <p:cNvPr id="16" name="Espaço Reservado para Rodapé 15">
            <a:extLst>
              <a:ext uri="{FF2B5EF4-FFF2-40B4-BE49-F238E27FC236}">
                <a16:creationId xmlns:a16="http://schemas.microsoft.com/office/drawing/2014/main" id="{F1A25C30-6837-B5CB-986D-3F8BF736F92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BR" dirty="0"/>
              <a:t>Análise Anual</a:t>
            </a:r>
          </a:p>
        </p:txBody>
      </p:sp>
      <p:sp>
        <p:nvSpPr>
          <p:cNvPr id="15" name="Espaço Reservado para Data 14">
            <a:extLst>
              <a:ext uri="{FF2B5EF4-FFF2-40B4-BE49-F238E27FC236}">
                <a16:creationId xmlns:a16="http://schemas.microsoft.com/office/drawing/2014/main" id="{2A16D72B-E508-C855-F3C5-842603BB86C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92119" y="6332220"/>
            <a:ext cx="1736399" cy="247651"/>
          </a:xfrm>
          <a:prstGeom prst="rect">
            <a:avLst/>
          </a:prstGeom>
        </p:spPr>
        <p:txBody>
          <a:bodyPr rtlCol="0"/>
          <a:lstStyle/>
          <a:p>
            <a:pPr rtl="0"/>
            <a:fld id="{60E7A861-6CD0-4A55-80B6-65A83DF288CE}" type="datetime4">
              <a:rPr lang="pt-BR" smtClean="0"/>
              <a:t>8 de agosto de 2025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4F824E3-C913-1BD2-9430-C7F309634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6619">
            <a:off x="6201085" y="2041253"/>
            <a:ext cx="623016" cy="83374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D3F129F-FFBF-2613-1967-0678DBCC3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247" y="1765683"/>
            <a:ext cx="2281071" cy="153592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9299545-6AD9-C8FF-3D0B-648E7AC98555}"/>
              </a:ext>
            </a:extLst>
          </p:cNvPr>
          <p:cNvSpPr txBox="1"/>
          <p:nvPr/>
        </p:nvSpPr>
        <p:spPr>
          <a:xfrm>
            <a:off x="1494790" y="3371849"/>
            <a:ext cx="52323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São mais de 25 anos de experiência em desenvolvimento e aperfeiçoamento de equipamentos e linhas de produção para a indústria alimentícia.</a:t>
            </a:r>
          </a:p>
          <a:p>
            <a:endParaRPr lang="pt-BR" sz="1200" dirty="0">
              <a:solidFill>
                <a:schemeClr val="bg1"/>
              </a:solidFill>
            </a:endParaRPr>
          </a:p>
          <a:p>
            <a:pPr algn="just"/>
            <a:r>
              <a:rPr lang="pt-BR" sz="1200" dirty="0">
                <a:solidFill>
                  <a:schemeClr val="bg1"/>
                </a:solidFill>
              </a:rPr>
              <a:t>Desenvolvemos projetos de acordo com a necessidade do cliente, com linhas de produção personalizadas, de modo a entregar o melhor desempenho e produtividade, prezando pela agilidade no atendimento e entrega dos produtos.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F3363D7-42EA-5EA7-A006-152396B82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067" y="4774175"/>
            <a:ext cx="6779799" cy="181405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4A02685-7B60-BA96-0E02-731044C158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596" y="4914665"/>
            <a:ext cx="3647332" cy="1417555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ACD8E06-1698-D3AA-0179-E4FFC7DB2E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5965" y="3371849"/>
            <a:ext cx="4345402" cy="1417555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CE7513A2-C330-2436-6AD1-755502CFD8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6733" y="2228105"/>
            <a:ext cx="3713692" cy="114586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7C18F13-B8FF-5B71-4CFE-4310651966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4494" y="1948352"/>
            <a:ext cx="1633151" cy="89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23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FEE60A-EA53-402A-8255-D021F9719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584" y="4702741"/>
            <a:ext cx="2080250" cy="208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1137A3A9-587D-0947-E65F-7762DFB14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758" y="5546159"/>
            <a:ext cx="1466800" cy="12293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B206A35-AE8F-BD38-F6F0-7A8ACBA28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580" y="1424111"/>
            <a:ext cx="2733978" cy="2548389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748" y="548675"/>
            <a:ext cx="7864290" cy="610863"/>
          </a:xfrm>
        </p:spPr>
        <p:txBody>
          <a:bodyPr rtlCol="0">
            <a:noAutofit/>
          </a:bodyPr>
          <a:lstStyle/>
          <a:p>
            <a:pPr rtl="0"/>
            <a:r>
              <a:rPr lang="pt-BR" sz="3800" dirty="0"/>
              <a:t>Pesagem, Controle e Apontamento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E1FB829-9FA3-91E8-455E-114D1BEB48EF}"/>
              </a:ext>
            </a:extLst>
          </p:cNvPr>
          <p:cNvCxnSpPr>
            <a:cxnSpLocks/>
          </p:cNvCxnSpPr>
          <p:nvPr/>
        </p:nvCxnSpPr>
        <p:spPr>
          <a:xfrm flipH="1">
            <a:off x="3736288" y="3612526"/>
            <a:ext cx="1166826" cy="185375"/>
          </a:xfrm>
          <a:prstGeom prst="line">
            <a:avLst/>
          </a:prstGeom>
          <a:ln>
            <a:prstDash val="lgDash"/>
          </a:ln>
          <a:effectLst>
            <a:glow rad="38100">
              <a:schemeClr val="accent3">
                <a:satMod val="175000"/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199D3F2F-9328-AAA4-612A-B48CFC56A6A8}"/>
              </a:ext>
            </a:extLst>
          </p:cNvPr>
          <p:cNvCxnSpPr>
            <a:cxnSpLocks/>
          </p:cNvCxnSpPr>
          <p:nvPr/>
        </p:nvCxnSpPr>
        <p:spPr>
          <a:xfrm>
            <a:off x="5206807" y="3982010"/>
            <a:ext cx="340026" cy="1341709"/>
          </a:xfrm>
          <a:prstGeom prst="line">
            <a:avLst/>
          </a:prstGeom>
          <a:ln>
            <a:prstDash val="lgDash"/>
          </a:ln>
          <a:effectLst>
            <a:glow rad="38100">
              <a:schemeClr val="accent3">
                <a:satMod val="175000"/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3D9E41CF-A2EF-904C-6747-08B0285AEA20}"/>
              </a:ext>
            </a:extLst>
          </p:cNvPr>
          <p:cNvSpPr txBox="1"/>
          <p:nvPr/>
        </p:nvSpPr>
        <p:spPr>
          <a:xfrm>
            <a:off x="6272132" y="2297051"/>
            <a:ext cx="550180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solidFill>
                  <a:schemeClr val="bg1"/>
                </a:solidFill>
              </a:rPr>
              <a:t>Com experiência de mais de dez anos atuando no planejamento de industrias e fabricação de máquinas e equipamentos para frigoríficos, a LENKE se tornou uma empresa completa e especializada em sistemas de pesagem e apontamento de produção, entrega equipamentos homologados para indústria com necessidade de precisão e rastreabilidade de seus produtos. Entre nossos serviços, destacam-se: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</a:rPr>
              <a:t>Visita técnica ao frigorífico para adequações, reformas e </a:t>
            </a:r>
            <a:r>
              <a:rPr lang="pt-BR" sz="1400" dirty="0" err="1">
                <a:solidFill>
                  <a:schemeClr val="bg1"/>
                </a:solidFill>
              </a:rPr>
              <a:t>retrofits</a:t>
            </a:r>
            <a:r>
              <a:rPr lang="pt-BR" sz="1400" dirty="0">
                <a:solidFill>
                  <a:schemeClr val="bg1"/>
                </a:solidFill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</a:rPr>
              <a:t>Desenvolvimento de máquinas e equipamentos dedicados;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</a:rPr>
              <a:t>Assessoria e consultoria para indústrias frigorificas com análises de investimentos e cálculos de </a:t>
            </a:r>
            <a:r>
              <a:rPr lang="pt-BR" sz="1400" dirty="0" err="1">
                <a:solidFill>
                  <a:schemeClr val="bg1"/>
                </a:solidFill>
              </a:rPr>
              <a:t>payback</a:t>
            </a:r>
            <a:r>
              <a:rPr lang="pt-BR" sz="1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46204AF-0066-6283-E9C5-416D123455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28257">
            <a:off x="6787749" y="1301872"/>
            <a:ext cx="633244" cy="847429"/>
          </a:xfrm>
          <a:prstGeom prst="rect">
            <a:avLst/>
          </a:prstGeom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25E99D19-D398-3794-3482-F17B54462D93}"/>
              </a:ext>
            </a:extLst>
          </p:cNvPr>
          <p:cNvSpPr txBox="1"/>
          <p:nvPr/>
        </p:nvSpPr>
        <p:spPr>
          <a:xfrm>
            <a:off x="4395810" y="2513640"/>
            <a:ext cx="143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E96D18"/>
                </a:solidFill>
              </a:rPr>
              <a:t>PC Industrial 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1C782B9A-6778-14C6-9F60-BB6786FBC1BB}"/>
              </a:ext>
            </a:extLst>
          </p:cNvPr>
          <p:cNvCxnSpPr>
            <a:cxnSpLocks/>
          </p:cNvCxnSpPr>
          <p:nvPr/>
        </p:nvCxnSpPr>
        <p:spPr>
          <a:xfrm flipH="1">
            <a:off x="3190482" y="3921189"/>
            <a:ext cx="1603446" cy="1055065"/>
          </a:xfrm>
          <a:prstGeom prst="line">
            <a:avLst/>
          </a:prstGeom>
          <a:ln>
            <a:prstDash val="lgDash"/>
          </a:ln>
          <a:effectLst>
            <a:glow rad="38100">
              <a:schemeClr val="accent3">
                <a:satMod val="175000"/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C4AAE1E0-8ACA-E57B-7B13-A6F126206DDE}"/>
              </a:ext>
            </a:extLst>
          </p:cNvPr>
          <p:cNvCxnSpPr>
            <a:cxnSpLocks/>
          </p:cNvCxnSpPr>
          <p:nvPr/>
        </p:nvCxnSpPr>
        <p:spPr>
          <a:xfrm flipH="1">
            <a:off x="4451790" y="3867640"/>
            <a:ext cx="384873" cy="1731298"/>
          </a:xfrm>
          <a:prstGeom prst="line">
            <a:avLst/>
          </a:prstGeom>
          <a:ln>
            <a:prstDash val="lgDash"/>
          </a:ln>
          <a:effectLst>
            <a:glow rad="38100">
              <a:schemeClr val="accent3">
                <a:satMod val="175000"/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502FB547-B7FB-653C-1018-09F0325249E5}"/>
              </a:ext>
            </a:extLst>
          </p:cNvPr>
          <p:cNvCxnSpPr>
            <a:cxnSpLocks/>
          </p:cNvCxnSpPr>
          <p:nvPr/>
        </p:nvCxnSpPr>
        <p:spPr>
          <a:xfrm>
            <a:off x="5673233" y="3797901"/>
            <a:ext cx="4096409" cy="1542169"/>
          </a:xfrm>
          <a:prstGeom prst="line">
            <a:avLst/>
          </a:prstGeom>
          <a:ln>
            <a:prstDash val="lgDash"/>
          </a:ln>
          <a:effectLst>
            <a:glow rad="38100">
              <a:schemeClr val="accent3">
                <a:satMod val="175000"/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EA22090C-935A-67B2-597C-FDF2029B7B24}"/>
              </a:ext>
            </a:extLst>
          </p:cNvPr>
          <p:cNvCxnSpPr>
            <a:cxnSpLocks/>
          </p:cNvCxnSpPr>
          <p:nvPr/>
        </p:nvCxnSpPr>
        <p:spPr>
          <a:xfrm>
            <a:off x="5325075" y="3939252"/>
            <a:ext cx="2204047" cy="1148662"/>
          </a:xfrm>
          <a:prstGeom prst="line">
            <a:avLst/>
          </a:prstGeom>
          <a:ln>
            <a:prstDash val="lgDash"/>
          </a:ln>
          <a:effectLst>
            <a:glow rad="38100">
              <a:schemeClr val="accent3">
                <a:satMod val="175000"/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9CF6C713-6479-FC9F-5BD4-67521494F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5116" y="1292240"/>
            <a:ext cx="2733978" cy="721659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93EB9F4-9B22-E870-9ADD-E243FABDD5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8729" y="2840461"/>
            <a:ext cx="1409569" cy="148265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CB02922D-4528-A327-9976-9B3A6ED4D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3018" y="4615913"/>
            <a:ext cx="1665339" cy="19754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4EFCC6C-ED53-4859-B65B-BF19E4DE85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2347" y="5240822"/>
            <a:ext cx="1863663" cy="15421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7D5064B-9288-4323-BE52-B411F55A24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9386" y="5240822"/>
            <a:ext cx="1863663" cy="121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0B5F9-1C27-4E34-B3ED-1925FDE6E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0682" y="2964770"/>
            <a:ext cx="3450636" cy="928459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Obrigado!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3ABBCFCC-E956-4029-9AF9-30B6DE20C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134" y="241363"/>
            <a:ext cx="2085736" cy="13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6148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2237567.tgt.Office_49129298_TF78853419_Win32_OJ110714667.potx" id="{26A8DC41-7521-4E8A-BB40-82DDDF6580CB}" vid="{96196EC2-C392-482E-BF29-9BD12A62668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DDEEC8C6B934C8A6A7930C207411B" ma:contentTypeVersion="13" ma:contentTypeDescription="Create a new document." ma:contentTypeScope="" ma:versionID="ebbdaf95ad39bffeb745328faf613e7b">
  <xsd:schema xmlns:xsd="http://www.w3.org/2001/XMLSchema" xmlns:xs="http://www.w3.org/2001/XMLSchema" xmlns:p="http://schemas.microsoft.com/office/2006/metadata/properties" xmlns:ns2="98b44c15-a4fb-41b1-bf17-4309f19f18a5" xmlns:ns3="4aea1c67-749c-47c5-9b86-f68aa1effaaa" targetNamespace="http://schemas.microsoft.com/office/2006/metadata/properties" ma:root="true" ma:fieldsID="825ceedfce64f5396a4e8fdb61cea0ca" ns2:_="" ns3:_="">
    <xsd:import namespace="98b44c15-a4fb-41b1-bf17-4309f19f18a5"/>
    <xsd:import namespace="4aea1c67-749c-47c5-9b86-f68aa1effa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44c15-a4fb-41b1-bf17-4309f19f18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99a52ca-3f5a-48d2-b111-b235270bef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a1c67-749c-47c5-9b86-f68aa1effaa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b311d70-128f-4224-8882-7877631b15d0}" ma:internalName="TaxCatchAll" ma:showField="CatchAllData" ma:web="4aea1c67-749c-47c5-9b86-f68aa1effa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ea1c67-749c-47c5-9b86-f68aa1effaaa" xsi:nil="true"/>
    <lcf76f155ced4ddcb4097134ff3c332f xmlns="98b44c15-a4fb-41b1-bf17-4309f19f18a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B256B4-D786-4A01-9412-D59BB7567B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44c15-a4fb-41b1-bf17-4309f19f18a5"/>
    <ds:schemaRef ds:uri="4aea1c67-749c-47c5-9b86-f68aa1effa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purl.org/dc/elements/1.1/"/>
    <ds:schemaRef ds:uri="http://schemas.microsoft.com/office/infopath/2007/PartnerControls"/>
    <ds:schemaRef ds:uri="98b44c15-a4fb-41b1-bf17-4309f19f18a5"/>
    <ds:schemaRef ds:uri="http://schemas.microsoft.com/office/2006/documentManagement/types"/>
    <ds:schemaRef ds:uri="http://purl.org/dc/terms/"/>
    <ds:schemaRef ds:uri="4aea1c67-749c-47c5-9b86-f68aa1effaaa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anual geométrica</Template>
  <TotalTime>21067</TotalTime>
  <Words>853</Words>
  <Application>Microsoft Office PowerPoint</Application>
  <PresentationFormat>Widescreen</PresentationFormat>
  <Paragraphs>77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Franklin Gothic Book</vt:lpstr>
      <vt:lpstr>Franklin Gothic Demi</vt:lpstr>
      <vt:lpstr>Wingdings</vt:lpstr>
      <vt:lpstr>Personalizado</vt:lpstr>
      <vt:lpstr>Global Solutions</vt:lpstr>
      <vt:lpstr>Onde Estamos?</vt:lpstr>
      <vt:lpstr>Nossa Proposta</vt:lpstr>
      <vt:lpstr>Nossa Proposta</vt:lpstr>
      <vt:lpstr>Nossos Parceiros de Negócios</vt:lpstr>
      <vt:lpstr>Nossa Proposta é...</vt:lpstr>
      <vt:lpstr>Sistemas de Embalagens</vt:lpstr>
      <vt:lpstr>Soluções em Máquinas de Vácuo</vt:lpstr>
      <vt:lpstr>Soluções em Abate e Desossa</vt:lpstr>
      <vt:lpstr>Pesagem, Controle e Apontamento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Solutions</dc:title>
  <dc:creator>Gilberto Ferreira</dc:creator>
  <cp:lastModifiedBy>Mairon Guilherme</cp:lastModifiedBy>
  <cp:revision>382</cp:revision>
  <dcterms:created xsi:type="dcterms:W3CDTF">2024-01-19T12:39:59Z</dcterms:created>
  <dcterms:modified xsi:type="dcterms:W3CDTF">2025-08-08T16:07:34Z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0x0101007CFDDEEC8C6B934C8A6A7930C207411B</vt:lpwstr>
  </property>
  <property fmtid="{D5CDD505-2E9C-101B-9397-08002B2CF9AE}" pid="3" name="MediaServiceImageTags">
    <vt:lpwstr/>
  </property>
</Properties>
</file>